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5.xml" ContentType="application/vnd.openxmlformats-officedocument.theme+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theme/theme9.xml" ContentType="application/vnd.openxmlformats-officedocument.theme+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theme/theme10.xml" ContentType="application/vnd.openxmlformats-officedocument.theme+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theme/theme11.xml" ContentType="application/vnd.openxmlformats-officedocument.theme+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theme/theme12.xml" ContentType="application/vnd.openxmlformats-officedocument.theme+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theme/theme13.xml" ContentType="application/vnd.openxmlformats-officedocument.theme+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theme/theme14.xml" ContentType="application/vnd.openxmlformats-officedocument.theme+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theme/theme15.xml" ContentType="application/vnd.openxmlformats-officedocument.theme+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theme/theme16.xml" ContentType="application/vnd.openxmlformats-officedocument.theme+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theme/theme17.xml" ContentType="application/vnd.openxmlformats-officedocument.theme+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theme/theme18.xml" ContentType="application/vnd.openxmlformats-officedocument.theme+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theme/theme19.xml" ContentType="application/vnd.openxmlformats-officedocument.theme+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theme/theme20.xml" ContentType="application/vnd.openxmlformats-officedocument.theme+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theme/theme21.xml" ContentType="application/vnd.openxmlformats-officedocument.theme+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theme/theme22.xml" ContentType="application/vnd.openxmlformats-officedocument.theme+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theme/theme23.xml" ContentType="application/vnd.openxmlformats-officedocument.theme+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slideLayouts/slideLayout265.xml" ContentType="application/vnd.openxmlformats-officedocument.presentationml.slideLayout+xml"/>
  <Override PartName="/ppt/slideLayouts/slideLayout266.xml" ContentType="application/vnd.openxmlformats-officedocument.presentationml.slideLayout+xml"/>
  <Override PartName="/ppt/slideLayouts/slideLayout267.xml" ContentType="application/vnd.openxmlformats-officedocument.presentationml.slideLayout+xml"/>
  <Override PartName="/ppt/theme/theme24.xml" ContentType="application/vnd.openxmlformats-officedocument.theme+xml"/>
  <Override PartName="/ppt/slideLayouts/slideLayout268.xml" ContentType="application/vnd.openxmlformats-officedocument.presentationml.slideLayout+xml"/>
  <Override PartName="/ppt/slideLayouts/slideLayout269.xml" ContentType="application/vnd.openxmlformats-officedocument.presentationml.slideLayout+xml"/>
  <Override PartName="/ppt/slideLayouts/slideLayout270.xml" ContentType="application/vnd.openxmlformats-officedocument.presentationml.slideLayout+xml"/>
  <Override PartName="/ppt/slideLayouts/slideLayout271.xml" ContentType="application/vnd.openxmlformats-officedocument.presentationml.slideLayout+xml"/>
  <Override PartName="/ppt/slideLayouts/slideLayout272.xml" ContentType="application/vnd.openxmlformats-officedocument.presentationml.slideLayout+xml"/>
  <Override PartName="/ppt/slideLayouts/slideLayout273.xml" ContentType="application/vnd.openxmlformats-officedocument.presentationml.slideLayout+xml"/>
  <Override PartName="/ppt/slideLayouts/slideLayout274.xml" ContentType="application/vnd.openxmlformats-officedocument.presentationml.slideLayout+xml"/>
  <Override PartName="/ppt/slideLayouts/slideLayout275.xml" ContentType="application/vnd.openxmlformats-officedocument.presentationml.slideLayout+xml"/>
  <Override PartName="/ppt/slideLayouts/slideLayout276.xml" ContentType="application/vnd.openxmlformats-officedocument.presentationml.slideLayout+xml"/>
  <Override PartName="/ppt/slideLayouts/slideLayout277.xml" ContentType="application/vnd.openxmlformats-officedocument.presentationml.slideLayout+xml"/>
  <Override PartName="/ppt/slideLayouts/slideLayout278.xml" ContentType="application/vnd.openxmlformats-officedocument.presentationml.slideLayout+xml"/>
  <Override PartName="/ppt/theme/theme25.xml" ContentType="application/vnd.openxmlformats-officedocument.theme+xml"/>
  <Override PartName="/ppt/slideLayouts/slideLayout279.xml" ContentType="application/vnd.openxmlformats-officedocument.presentationml.slideLayout+xml"/>
  <Override PartName="/ppt/slideLayouts/slideLayout280.xml" ContentType="application/vnd.openxmlformats-officedocument.presentationml.slideLayout+xml"/>
  <Override PartName="/ppt/slideLayouts/slideLayout281.xml" ContentType="application/vnd.openxmlformats-officedocument.presentationml.slideLayout+xml"/>
  <Override PartName="/ppt/slideLayouts/slideLayout282.xml" ContentType="application/vnd.openxmlformats-officedocument.presentationml.slideLayout+xml"/>
  <Override PartName="/ppt/slideLayouts/slideLayout283.xml" ContentType="application/vnd.openxmlformats-officedocument.presentationml.slideLayout+xml"/>
  <Override PartName="/ppt/slideLayouts/slideLayout284.xml" ContentType="application/vnd.openxmlformats-officedocument.presentationml.slideLayout+xml"/>
  <Override PartName="/ppt/slideLayouts/slideLayout285.xml" ContentType="application/vnd.openxmlformats-officedocument.presentationml.slideLayout+xml"/>
  <Override PartName="/ppt/slideLayouts/slideLayout286.xml" ContentType="application/vnd.openxmlformats-officedocument.presentationml.slideLayout+xml"/>
  <Override PartName="/ppt/slideLayouts/slideLayout287.xml" ContentType="application/vnd.openxmlformats-officedocument.presentationml.slideLayout+xml"/>
  <Override PartName="/ppt/slideLayouts/slideLayout288.xml" ContentType="application/vnd.openxmlformats-officedocument.presentationml.slideLayout+xml"/>
  <Override PartName="/ppt/slideLayouts/slideLayout289.xml" ContentType="application/vnd.openxmlformats-officedocument.presentationml.slideLayout+xml"/>
  <Override PartName="/ppt/theme/theme26.xml" ContentType="application/vnd.openxmlformats-officedocument.theme+xml"/>
  <Override PartName="/ppt/slideLayouts/slideLayout290.xml" ContentType="application/vnd.openxmlformats-officedocument.presentationml.slideLayout+xml"/>
  <Override PartName="/ppt/slideLayouts/slideLayout291.xml" ContentType="application/vnd.openxmlformats-officedocument.presentationml.slideLayout+xml"/>
  <Override PartName="/ppt/slideLayouts/slideLayout292.xml" ContentType="application/vnd.openxmlformats-officedocument.presentationml.slideLayout+xml"/>
  <Override PartName="/ppt/slideLayouts/slideLayout293.xml" ContentType="application/vnd.openxmlformats-officedocument.presentationml.slideLayout+xml"/>
  <Override PartName="/ppt/slideLayouts/slideLayout294.xml" ContentType="application/vnd.openxmlformats-officedocument.presentationml.slideLayout+xml"/>
  <Override PartName="/ppt/slideLayouts/slideLayout295.xml" ContentType="application/vnd.openxmlformats-officedocument.presentationml.slideLayout+xml"/>
  <Override PartName="/ppt/slideLayouts/slideLayout296.xml" ContentType="application/vnd.openxmlformats-officedocument.presentationml.slideLayout+xml"/>
  <Override PartName="/ppt/slideLayouts/slideLayout297.xml" ContentType="application/vnd.openxmlformats-officedocument.presentationml.slideLayout+xml"/>
  <Override PartName="/ppt/slideLayouts/slideLayout298.xml" ContentType="application/vnd.openxmlformats-officedocument.presentationml.slideLayout+xml"/>
  <Override PartName="/ppt/slideLayouts/slideLayout299.xml" ContentType="application/vnd.openxmlformats-officedocument.presentationml.slideLayout+xml"/>
  <Override PartName="/ppt/slideLayouts/slideLayout300.xml" ContentType="application/vnd.openxmlformats-officedocument.presentationml.slideLayout+xml"/>
  <Override PartName="/ppt/theme/theme27.xml" ContentType="application/vnd.openxmlformats-officedocument.theme+xml"/>
  <Override PartName="/ppt/slideLayouts/slideLayout301.xml" ContentType="application/vnd.openxmlformats-officedocument.presentationml.slideLayout+xml"/>
  <Override PartName="/ppt/slideLayouts/slideLayout302.xml" ContentType="application/vnd.openxmlformats-officedocument.presentationml.slideLayout+xml"/>
  <Override PartName="/ppt/slideLayouts/slideLayout303.xml" ContentType="application/vnd.openxmlformats-officedocument.presentationml.slideLayout+xml"/>
  <Override PartName="/ppt/slideLayouts/slideLayout304.xml" ContentType="application/vnd.openxmlformats-officedocument.presentationml.slideLayout+xml"/>
  <Override PartName="/ppt/slideLayouts/slideLayout305.xml" ContentType="application/vnd.openxmlformats-officedocument.presentationml.slideLayout+xml"/>
  <Override PartName="/ppt/slideLayouts/slideLayout306.xml" ContentType="application/vnd.openxmlformats-officedocument.presentationml.slideLayout+xml"/>
  <Override PartName="/ppt/slideLayouts/slideLayout307.xml" ContentType="application/vnd.openxmlformats-officedocument.presentationml.slideLayout+xml"/>
  <Override PartName="/ppt/slideLayouts/slideLayout308.xml" ContentType="application/vnd.openxmlformats-officedocument.presentationml.slideLayout+xml"/>
  <Override PartName="/ppt/slideLayouts/slideLayout309.xml" ContentType="application/vnd.openxmlformats-officedocument.presentationml.slideLayout+xml"/>
  <Override PartName="/ppt/slideLayouts/slideLayout310.xml" ContentType="application/vnd.openxmlformats-officedocument.presentationml.slideLayout+xml"/>
  <Override PartName="/ppt/slideLayouts/slideLayout311.xml" ContentType="application/vnd.openxmlformats-officedocument.presentationml.slideLayout+xml"/>
  <Override PartName="/ppt/theme/theme28.xml" ContentType="application/vnd.openxmlformats-officedocument.theme+xml"/>
  <Override PartName="/ppt/slideLayouts/slideLayout312.xml" ContentType="application/vnd.openxmlformats-officedocument.presentationml.slideLayout+xml"/>
  <Override PartName="/ppt/slideLayouts/slideLayout313.xml" ContentType="application/vnd.openxmlformats-officedocument.presentationml.slideLayout+xml"/>
  <Override PartName="/ppt/slideLayouts/slideLayout314.xml" ContentType="application/vnd.openxmlformats-officedocument.presentationml.slideLayout+xml"/>
  <Override PartName="/ppt/slideLayouts/slideLayout315.xml" ContentType="application/vnd.openxmlformats-officedocument.presentationml.slideLayout+xml"/>
  <Override PartName="/ppt/slideLayouts/slideLayout316.xml" ContentType="application/vnd.openxmlformats-officedocument.presentationml.slideLayout+xml"/>
  <Override PartName="/ppt/slideLayouts/slideLayout317.xml" ContentType="application/vnd.openxmlformats-officedocument.presentationml.slideLayout+xml"/>
  <Override PartName="/ppt/slideLayouts/slideLayout318.xml" ContentType="application/vnd.openxmlformats-officedocument.presentationml.slideLayout+xml"/>
  <Override PartName="/ppt/slideLayouts/slideLayout319.xml" ContentType="application/vnd.openxmlformats-officedocument.presentationml.slideLayout+xml"/>
  <Override PartName="/ppt/slideLayouts/slideLayout320.xml" ContentType="application/vnd.openxmlformats-officedocument.presentationml.slideLayout+xml"/>
  <Override PartName="/ppt/slideLayouts/slideLayout321.xml" ContentType="application/vnd.openxmlformats-officedocument.presentationml.slideLayout+xml"/>
  <Override PartName="/ppt/slideLayouts/slideLayout322.xml" ContentType="application/vnd.openxmlformats-officedocument.presentationml.slideLayout+xml"/>
  <Override PartName="/ppt/theme/theme29.xml" ContentType="application/vnd.openxmlformats-officedocument.theme+xml"/>
  <Override PartName="/ppt/slideLayouts/slideLayout323.xml" ContentType="application/vnd.openxmlformats-officedocument.presentationml.slideLayout+xml"/>
  <Override PartName="/ppt/slideLayouts/slideLayout324.xml" ContentType="application/vnd.openxmlformats-officedocument.presentationml.slideLayout+xml"/>
  <Override PartName="/ppt/slideLayouts/slideLayout325.xml" ContentType="application/vnd.openxmlformats-officedocument.presentationml.slideLayout+xml"/>
  <Override PartName="/ppt/slideLayouts/slideLayout326.xml" ContentType="application/vnd.openxmlformats-officedocument.presentationml.slideLayout+xml"/>
  <Override PartName="/ppt/slideLayouts/slideLayout327.xml" ContentType="application/vnd.openxmlformats-officedocument.presentationml.slideLayout+xml"/>
  <Override PartName="/ppt/slideLayouts/slideLayout328.xml" ContentType="application/vnd.openxmlformats-officedocument.presentationml.slideLayout+xml"/>
  <Override PartName="/ppt/slideLayouts/slideLayout329.xml" ContentType="application/vnd.openxmlformats-officedocument.presentationml.slideLayout+xml"/>
  <Override PartName="/ppt/slideLayouts/slideLayout330.xml" ContentType="application/vnd.openxmlformats-officedocument.presentationml.slideLayout+xml"/>
  <Override PartName="/ppt/slideLayouts/slideLayout331.xml" ContentType="application/vnd.openxmlformats-officedocument.presentationml.slideLayout+xml"/>
  <Override PartName="/ppt/slideLayouts/slideLayout332.xml" ContentType="application/vnd.openxmlformats-officedocument.presentationml.slideLayout+xml"/>
  <Override PartName="/ppt/slideLayouts/slideLayout333.xml" ContentType="application/vnd.openxmlformats-officedocument.presentationml.slideLayout+xml"/>
  <Override PartName="/ppt/theme/theme30.xml" ContentType="application/vnd.openxmlformats-officedocument.theme+xml"/>
  <Override PartName="/ppt/theme/theme31.xml" ContentType="application/vnd.openxmlformats-officedocument.theme+xml"/>
  <Override PartName="/ppt/theme/theme3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3" r:id="rId3"/>
    <p:sldMasterId id="2147483654" r:id="rId4"/>
    <p:sldMasterId id="2147483655" r:id="rId5"/>
    <p:sldMasterId id="2147483656" r:id="rId6"/>
    <p:sldMasterId id="2147483657" r:id="rId7"/>
    <p:sldMasterId id="2147483658" r:id="rId8"/>
    <p:sldMasterId id="2147483659" r:id="rId9"/>
    <p:sldMasterId id="2147483660" r:id="rId10"/>
    <p:sldMasterId id="2147483661" r:id="rId11"/>
    <p:sldMasterId id="2147483662" r:id="rId12"/>
    <p:sldMasterId id="2147483663" r:id="rId13"/>
    <p:sldMasterId id="2147483664" r:id="rId14"/>
    <p:sldMasterId id="2147483665" r:id="rId15"/>
    <p:sldMasterId id="2147483666" r:id="rId16"/>
    <p:sldMasterId id="2147483667" r:id="rId17"/>
    <p:sldMasterId id="2147483668" r:id="rId18"/>
    <p:sldMasterId id="2147483669" r:id="rId19"/>
    <p:sldMasterId id="2147483670" r:id="rId20"/>
    <p:sldMasterId id="2147483671" r:id="rId21"/>
    <p:sldMasterId id="2147483672" r:id="rId22"/>
    <p:sldMasterId id="2147483673" r:id="rId23"/>
    <p:sldMasterId id="2147483674" r:id="rId24"/>
    <p:sldMasterId id="2147483675" r:id="rId25"/>
    <p:sldMasterId id="2147483676" r:id="rId26"/>
    <p:sldMasterId id="2147483677" r:id="rId27"/>
    <p:sldMasterId id="2147483678" r:id="rId28"/>
    <p:sldMasterId id="2147483679" r:id="rId29"/>
    <p:sldMasterId id="2147483680" r:id="rId30"/>
  </p:sldMasterIdLst>
  <p:notesMasterIdLst>
    <p:notesMasterId r:id="rId56"/>
  </p:notesMasterIdLst>
  <p:handoutMasterIdLst>
    <p:handoutMasterId r:id="rId57"/>
  </p:handoutMasterIdLst>
  <p:sldIdLst>
    <p:sldId id="256" r:id="rId31"/>
    <p:sldId id="408" r:id="rId32"/>
    <p:sldId id="409" r:id="rId33"/>
    <p:sldId id="410" r:id="rId34"/>
    <p:sldId id="411" r:id="rId35"/>
    <p:sldId id="412" r:id="rId36"/>
    <p:sldId id="417" r:id="rId37"/>
    <p:sldId id="413" r:id="rId38"/>
    <p:sldId id="414" r:id="rId39"/>
    <p:sldId id="415" r:id="rId40"/>
    <p:sldId id="416" r:id="rId41"/>
    <p:sldId id="395" r:id="rId42"/>
    <p:sldId id="392" r:id="rId43"/>
    <p:sldId id="391" r:id="rId44"/>
    <p:sldId id="397" r:id="rId45"/>
    <p:sldId id="399" r:id="rId46"/>
    <p:sldId id="386" r:id="rId47"/>
    <p:sldId id="396" r:id="rId48"/>
    <p:sldId id="401" r:id="rId49"/>
    <p:sldId id="402" r:id="rId50"/>
    <p:sldId id="403" r:id="rId51"/>
    <p:sldId id="404" r:id="rId52"/>
    <p:sldId id="405" r:id="rId53"/>
    <p:sldId id="406" r:id="rId54"/>
    <p:sldId id="407" r:id="rId55"/>
  </p:sldIdLst>
  <p:sldSz cx="13004800" cy="9753600"/>
  <p:notesSz cx="6797675" cy="9928225"/>
  <p:defaultTextStyle>
    <a:defPPr>
      <a:defRPr lang="en-US"/>
    </a:defPPr>
    <a:lvl1pPr algn="l" rtl="0" fontAlgn="base">
      <a:spcBef>
        <a:spcPct val="0"/>
      </a:spcBef>
      <a:spcAft>
        <a:spcPct val="0"/>
      </a:spcAft>
      <a:defRPr sz="3800" kern="1200">
        <a:solidFill>
          <a:srgbClr val="000000"/>
        </a:solidFill>
        <a:latin typeface="Helvetica Neue Light" pitchFamily="2" charset="0"/>
        <a:ea typeface="MS PGothic" pitchFamily="34" charset="-128"/>
        <a:cs typeface="+mn-cs"/>
        <a:sym typeface="Helvetica Neue Light" pitchFamily="2" charset="0"/>
      </a:defRPr>
    </a:lvl1pPr>
    <a:lvl2pPr marL="457200" algn="l" rtl="0" fontAlgn="base">
      <a:spcBef>
        <a:spcPct val="0"/>
      </a:spcBef>
      <a:spcAft>
        <a:spcPct val="0"/>
      </a:spcAft>
      <a:defRPr sz="3800" kern="1200">
        <a:solidFill>
          <a:srgbClr val="000000"/>
        </a:solidFill>
        <a:latin typeface="Helvetica Neue Light" pitchFamily="2" charset="0"/>
        <a:ea typeface="MS PGothic" pitchFamily="34" charset="-128"/>
        <a:cs typeface="+mn-cs"/>
        <a:sym typeface="Helvetica Neue Light" pitchFamily="2" charset="0"/>
      </a:defRPr>
    </a:lvl2pPr>
    <a:lvl3pPr marL="914400" algn="l" rtl="0" fontAlgn="base">
      <a:spcBef>
        <a:spcPct val="0"/>
      </a:spcBef>
      <a:spcAft>
        <a:spcPct val="0"/>
      </a:spcAft>
      <a:defRPr sz="3800" kern="1200">
        <a:solidFill>
          <a:srgbClr val="000000"/>
        </a:solidFill>
        <a:latin typeface="Helvetica Neue Light" pitchFamily="2" charset="0"/>
        <a:ea typeface="MS PGothic" pitchFamily="34" charset="-128"/>
        <a:cs typeface="+mn-cs"/>
        <a:sym typeface="Helvetica Neue Light" pitchFamily="2" charset="0"/>
      </a:defRPr>
    </a:lvl3pPr>
    <a:lvl4pPr marL="1371600" algn="l" rtl="0" fontAlgn="base">
      <a:spcBef>
        <a:spcPct val="0"/>
      </a:spcBef>
      <a:spcAft>
        <a:spcPct val="0"/>
      </a:spcAft>
      <a:defRPr sz="3800" kern="1200">
        <a:solidFill>
          <a:srgbClr val="000000"/>
        </a:solidFill>
        <a:latin typeface="Helvetica Neue Light" pitchFamily="2" charset="0"/>
        <a:ea typeface="MS PGothic" pitchFamily="34" charset="-128"/>
        <a:cs typeface="+mn-cs"/>
        <a:sym typeface="Helvetica Neue Light" pitchFamily="2" charset="0"/>
      </a:defRPr>
    </a:lvl4pPr>
    <a:lvl5pPr marL="1828800" algn="l" rtl="0" fontAlgn="base">
      <a:spcBef>
        <a:spcPct val="0"/>
      </a:spcBef>
      <a:spcAft>
        <a:spcPct val="0"/>
      </a:spcAft>
      <a:defRPr sz="3800" kern="1200">
        <a:solidFill>
          <a:srgbClr val="000000"/>
        </a:solidFill>
        <a:latin typeface="Helvetica Neue Light" pitchFamily="2" charset="0"/>
        <a:ea typeface="MS PGothic" pitchFamily="34" charset="-128"/>
        <a:cs typeface="+mn-cs"/>
        <a:sym typeface="Helvetica Neue Light" pitchFamily="2" charset="0"/>
      </a:defRPr>
    </a:lvl5pPr>
    <a:lvl6pPr marL="2286000" algn="l" defTabSz="914400" rtl="0" eaLnBrk="1" latinLnBrk="0" hangingPunct="1">
      <a:defRPr sz="3800" kern="1200">
        <a:solidFill>
          <a:srgbClr val="000000"/>
        </a:solidFill>
        <a:latin typeface="Helvetica Neue Light" pitchFamily="2" charset="0"/>
        <a:ea typeface="MS PGothic" pitchFamily="34" charset="-128"/>
        <a:cs typeface="+mn-cs"/>
        <a:sym typeface="Helvetica Neue Light" pitchFamily="2" charset="0"/>
      </a:defRPr>
    </a:lvl6pPr>
    <a:lvl7pPr marL="2743200" algn="l" defTabSz="914400" rtl="0" eaLnBrk="1" latinLnBrk="0" hangingPunct="1">
      <a:defRPr sz="3800" kern="1200">
        <a:solidFill>
          <a:srgbClr val="000000"/>
        </a:solidFill>
        <a:latin typeface="Helvetica Neue Light" pitchFamily="2" charset="0"/>
        <a:ea typeface="MS PGothic" pitchFamily="34" charset="-128"/>
        <a:cs typeface="+mn-cs"/>
        <a:sym typeface="Helvetica Neue Light" pitchFamily="2" charset="0"/>
      </a:defRPr>
    </a:lvl7pPr>
    <a:lvl8pPr marL="3200400" algn="l" defTabSz="914400" rtl="0" eaLnBrk="1" latinLnBrk="0" hangingPunct="1">
      <a:defRPr sz="3800" kern="1200">
        <a:solidFill>
          <a:srgbClr val="000000"/>
        </a:solidFill>
        <a:latin typeface="Helvetica Neue Light" pitchFamily="2" charset="0"/>
        <a:ea typeface="MS PGothic" pitchFamily="34" charset="-128"/>
        <a:cs typeface="+mn-cs"/>
        <a:sym typeface="Helvetica Neue Light" pitchFamily="2" charset="0"/>
      </a:defRPr>
    </a:lvl8pPr>
    <a:lvl9pPr marL="3657600" algn="l" defTabSz="914400" rtl="0" eaLnBrk="1" latinLnBrk="0" hangingPunct="1">
      <a:defRPr sz="3800" kern="1200">
        <a:solidFill>
          <a:srgbClr val="000000"/>
        </a:solidFill>
        <a:latin typeface="Helvetica Neue Light" pitchFamily="2" charset="0"/>
        <a:ea typeface="MS PGothic" pitchFamily="34" charset="-128"/>
        <a:cs typeface="+mn-cs"/>
        <a:sym typeface="Helvetica Neue Light" pitchFamily="2"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9900"/>
    <a:srgbClr val="9F1147"/>
    <a:srgbClr val="CCCCFF"/>
    <a:srgbClr val="FF6600"/>
    <a:srgbClr val="66CCFF"/>
    <a:srgbClr val="FF7C80"/>
    <a:srgbClr val="CCFF99"/>
    <a:srgbClr val="3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13" autoAdjust="0"/>
    <p:restoredTop sz="91398" autoAdjust="0"/>
  </p:normalViewPr>
  <p:slideViewPr>
    <p:cSldViewPr>
      <p:cViewPr>
        <p:scale>
          <a:sx n="46" d="100"/>
          <a:sy n="46" d="100"/>
        </p:scale>
        <p:origin x="-730" y="-125"/>
      </p:cViewPr>
      <p:guideLst>
        <p:guide orient="horz" pos="3072"/>
        <p:guide pos="4096"/>
      </p:guideLst>
    </p:cSldViewPr>
  </p:slideViewPr>
  <p:outlineViewPr>
    <p:cViewPr>
      <p:scale>
        <a:sx n="33" d="100"/>
        <a:sy n="33" d="100"/>
      </p:scale>
      <p:origin x="42" y="1152"/>
    </p:cViewPr>
  </p:outlineViewPr>
  <p:notesTextViewPr>
    <p:cViewPr>
      <p:scale>
        <a:sx n="100" d="100"/>
        <a:sy n="100" d="100"/>
      </p:scale>
      <p:origin x="0" y="0"/>
    </p:cViewPr>
  </p:notesTextViewPr>
  <p:notesViewPr>
    <p:cSldViewPr>
      <p:cViewPr varScale="1">
        <p:scale>
          <a:sx n="85" d="100"/>
          <a:sy n="85" d="100"/>
        </p:scale>
        <p:origin x="-1962" y="-96"/>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Master" Target="slideMasters/slideMaster26.xml"/><Relationship Id="rId39" Type="http://schemas.openxmlformats.org/officeDocument/2006/relationships/slide" Target="slides/slide9.xml"/><Relationship Id="rId21" Type="http://schemas.openxmlformats.org/officeDocument/2006/relationships/slideMaster" Target="slideMasters/slideMaster21.xml"/><Relationship Id="rId34" Type="http://schemas.openxmlformats.org/officeDocument/2006/relationships/slide" Target="slides/slide4.xml"/><Relationship Id="rId42" Type="http://schemas.openxmlformats.org/officeDocument/2006/relationships/slide" Target="slides/slide12.xml"/><Relationship Id="rId47" Type="http://schemas.openxmlformats.org/officeDocument/2006/relationships/slide" Target="slides/slide17.xml"/><Relationship Id="rId50" Type="http://schemas.openxmlformats.org/officeDocument/2006/relationships/slide" Target="slides/slide20.xml"/><Relationship Id="rId55" Type="http://schemas.openxmlformats.org/officeDocument/2006/relationships/slide" Target="slides/slide25.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Master" Target="slideMasters/slideMaster20.xml"/><Relationship Id="rId29" Type="http://schemas.openxmlformats.org/officeDocument/2006/relationships/slideMaster" Target="slideMasters/slideMaster29.xml"/><Relationship Id="rId41" Type="http://schemas.openxmlformats.org/officeDocument/2006/relationships/slide" Target="slides/slide11.xml"/><Relationship Id="rId54"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2.xml"/><Relationship Id="rId37" Type="http://schemas.openxmlformats.org/officeDocument/2006/relationships/slide" Target="slides/slide7.xml"/><Relationship Id="rId40" Type="http://schemas.openxmlformats.org/officeDocument/2006/relationships/slide" Target="slides/slide10.xml"/><Relationship Id="rId45" Type="http://schemas.openxmlformats.org/officeDocument/2006/relationships/slide" Target="slides/slide15.xml"/><Relationship Id="rId53" Type="http://schemas.openxmlformats.org/officeDocument/2006/relationships/slide" Target="slides/slide23.xml"/><Relationship Id="rId58"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6.xml"/><Relationship Id="rId49" Type="http://schemas.openxmlformats.org/officeDocument/2006/relationships/slide" Target="slides/slide19.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1.xml"/><Relationship Id="rId44" Type="http://schemas.openxmlformats.org/officeDocument/2006/relationships/slide" Target="slides/slide14.xml"/><Relationship Id="rId52" Type="http://schemas.openxmlformats.org/officeDocument/2006/relationships/slide" Target="slides/slide22.xml"/><Relationship Id="rId6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30" Type="http://schemas.openxmlformats.org/officeDocument/2006/relationships/slideMaster" Target="slideMasters/slideMaster30.xml"/><Relationship Id="rId35" Type="http://schemas.openxmlformats.org/officeDocument/2006/relationships/slide" Target="slides/slide5.xml"/><Relationship Id="rId43" Type="http://schemas.openxmlformats.org/officeDocument/2006/relationships/slide" Target="slides/slide13.xml"/><Relationship Id="rId48" Type="http://schemas.openxmlformats.org/officeDocument/2006/relationships/slide" Target="slides/slide18.xml"/><Relationship Id="rId56" Type="http://schemas.openxmlformats.org/officeDocument/2006/relationships/notesMaster" Target="notesMasters/notesMaster1.xml"/><Relationship Id="rId8" Type="http://schemas.openxmlformats.org/officeDocument/2006/relationships/slideMaster" Target="slideMasters/slideMaster8.xml"/><Relationship Id="rId51" Type="http://schemas.openxmlformats.org/officeDocument/2006/relationships/slide" Target="slides/slide21.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Master" Target="slideMasters/slideMaster25.xml"/><Relationship Id="rId33" Type="http://schemas.openxmlformats.org/officeDocument/2006/relationships/slide" Target="slides/slide3.xml"/><Relationship Id="rId38" Type="http://schemas.openxmlformats.org/officeDocument/2006/relationships/slide" Target="slides/slide8.xml"/><Relationship Id="rId46" Type="http://schemas.openxmlformats.org/officeDocument/2006/relationships/slide" Target="slides/slide16.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6175" cy="495732"/>
          </a:xfrm>
          <a:prstGeom prst="rect">
            <a:avLst/>
          </a:prstGeom>
        </p:spPr>
        <p:txBody>
          <a:bodyPr vert="horz" lIns="92153" tIns="46077" rIns="92153" bIns="46077" rtlCol="0"/>
          <a:lstStyle>
            <a:lvl1pPr algn="l">
              <a:defRPr sz="1200"/>
            </a:lvl1pPr>
          </a:lstStyle>
          <a:p>
            <a:endParaRPr lang="en-GB" dirty="0"/>
          </a:p>
        </p:txBody>
      </p:sp>
      <p:sp>
        <p:nvSpPr>
          <p:cNvPr id="3" name="Date Placeholder 2"/>
          <p:cNvSpPr>
            <a:spLocks noGrp="1"/>
          </p:cNvSpPr>
          <p:nvPr>
            <p:ph type="dt" sz="quarter" idx="1"/>
          </p:nvPr>
        </p:nvSpPr>
        <p:spPr>
          <a:xfrm>
            <a:off x="3849956" y="1"/>
            <a:ext cx="2946175" cy="495732"/>
          </a:xfrm>
          <a:prstGeom prst="rect">
            <a:avLst/>
          </a:prstGeom>
        </p:spPr>
        <p:txBody>
          <a:bodyPr vert="horz" lIns="92153" tIns="46077" rIns="92153" bIns="46077" rtlCol="0"/>
          <a:lstStyle>
            <a:lvl1pPr algn="r">
              <a:defRPr sz="1200"/>
            </a:lvl1pPr>
          </a:lstStyle>
          <a:p>
            <a:fld id="{2FC4E77C-6CE7-4EB8-9538-83A211A67407}" type="datetimeFigureOut">
              <a:rPr lang="en-GB" smtClean="0"/>
              <a:t>23/07/2014</a:t>
            </a:fld>
            <a:endParaRPr lang="en-GB" dirty="0"/>
          </a:p>
        </p:txBody>
      </p:sp>
      <p:sp>
        <p:nvSpPr>
          <p:cNvPr id="4" name="Footer Placeholder 3"/>
          <p:cNvSpPr>
            <a:spLocks noGrp="1"/>
          </p:cNvSpPr>
          <p:nvPr>
            <p:ph type="ftr" sz="quarter" idx="2"/>
          </p:nvPr>
        </p:nvSpPr>
        <p:spPr>
          <a:xfrm>
            <a:off x="0" y="9430796"/>
            <a:ext cx="2946175" cy="495732"/>
          </a:xfrm>
          <a:prstGeom prst="rect">
            <a:avLst/>
          </a:prstGeom>
        </p:spPr>
        <p:txBody>
          <a:bodyPr vert="horz" lIns="92153" tIns="46077" rIns="92153" bIns="46077"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956" y="9430796"/>
            <a:ext cx="2946175" cy="495732"/>
          </a:xfrm>
          <a:prstGeom prst="rect">
            <a:avLst/>
          </a:prstGeom>
        </p:spPr>
        <p:txBody>
          <a:bodyPr vert="horz" lIns="92153" tIns="46077" rIns="92153" bIns="46077" rtlCol="0" anchor="b"/>
          <a:lstStyle>
            <a:lvl1pPr algn="r">
              <a:defRPr sz="1200"/>
            </a:lvl1pPr>
          </a:lstStyle>
          <a:p>
            <a:fld id="{5828C939-7C1A-422F-B730-AC0558E3DA04}" type="slidenum">
              <a:rPr lang="en-GB" smtClean="0"/>
              <a:t>‹#›</a:t>
            </a:fld>
            <a:endParaRPr lang="en-GB" dirty="0"/>
          </a:p>
        </p:txBody>
      </p:sp>
    </p:spTree>
    <p:extLst>
      <p:ext uri="{BB962C8B-B14F-4D97-AF65-F5344CB8AC3E}">
        <p14:creationId xmlns:p14="http://schemas.microsoft.com/office/powerpoint/2010/main" val="25701374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46175" cy="497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3" tIns="46077" rIns="92153" bIns="46077" numCol="1" anchor="t" anchorCtr="0" compatLnSpc="1">
            <a:prstTxWarp prst="textNoShape">
              <a:avLst/>
            </a:prstTxWarp>
          </a:bodyPr>
          <a:lstStyle>
            <a:lvl1pPr algn="l">
              <a:defRPr sz="1200">
                <a:solidFill>
                  <a:schemeClr val="tx1"/>
                </a:solidFill>
                <a:latin typeface="Helvetica Neue Light" charset="0"/>
                <a:ea typeface="+mn-ea"/>
                <a:cs typeface="+mn-cs"/>
                <a:sym typeface="Helvetica Neue Light" charset="0"/>
              </a:defRPr>
            </a:lvl1pPr>
          </a:lstStyle>
          <a:p>
            <a:pPr>
              <a:defRPr/>
            </a:pPr>
            <a:endParaRPr lang="en-GB" dirty="0"/>
          </a:p>
        </p:txBody>
      </p:sp>
      <p:sp>
        <p:nvSpPr>
          <p:cNvPr id="60419" name="Rectangle 3"/>
          <p:cNvSpPr>
            <a:spLocks noGrp="1" noChangeArrowheads="1"/>
          </p:cNvSpPr>
          <p:nvPr>
            <p:ph type="dt" idx="1"/>
          </p:nvPr>
        </p:nvSpPr>
        <p:spPr bwMode="auto">
          <a:xfrm>
            <a:off x="3849956" y="0"/>
            <a:ext cx="2946175" cy="497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3" tIns="46077" rIns="92153" bIns="46077" numCol="1" anchor="t" anchorCtr="0" compatLnSpc="1">
            <a:prstTxWarp prst="textNoShape">
              <a:avLst/>
            </a:prstTxWarp>
          </a:bodyPr>
          <a:lstStyle>
            <a:lvl1pPr algn="r">
              <a:defRPr sz="1200">
                <a:solidFill>
                  <a:schemeClr val="tx1"/>
                </a:solidFill>
                <a:latin typeface="Helvetica Neue Light" charset="0"/>
                <a:ea typeface="+mn-ea"/>
                <a:cs typeface="+mn-cs"/>
                <a:sym typeface="Helvetica Neue Light" charset="0"/>
              </a:defRPr>
            </a:lvl1pPr>
          </a:lstStyle>
          <a:p>
            <a:pPr>
              <a:defRPr/>
            </a:pPr>
            <a:endParaRPr lang="en-GB" dirty="0"/>
          </a:p>
        </p:txBody>
      </p:sp>
      <p:sp>
        <p:nvSpPr>
          <p:cNvPr id="64516" name="Rectangle 4"/>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79768" y="4716247"/>
            <a:ext cx="5438140" cy="4466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3" tIns="46077" rIns="92153" bIns="46077" numCol="1" anchor="t" anchorCtr="0" compatLnSpc="1">
            <a:prstTxWarp prst="textNoShape">
              <a:avLst/>
            </a:prstTxWarp>
          </a:bodyPr>
          <a:lstStyle/>
          <a:p>
            <a:pPr lvl="0"/>
            <a:r>
              <a:rPr lang="en-GB" noProof="0" dirty="0" smtClean="0"/>
              <a:t>Click to edit Master text styles</a:t>
            </a:r>
          </a:p>
          <a:p>
            <a:pPr lvl="1"/>
            <a:r>
              <a:rPr lang="en-GB" noProof="0" dirty="0" smtClean="0"/>
              <a:t>Second level</a:t>
            </a:r>
          </a:p>
          <a:p>
            <a:pPr lvl="2"/>
            <a:r>
              <a:rPr lang="en-GB" noProof="0" dirty="0" smtClean="0"/>
              <a:t>Third level</a:t>
            </a:r>
          </a:p>
          <a:p>
            <a:pPr lvl="3"/>
            <a:r>
              <a:rPr lang="en-GB" noProof="0" dirty="0" smtClean="0"/>
              <a:t>Fourth level</a:t>
            </a:r>
          </a:p>
          <a:p>
            <a:pPr lvl="4"/>
            <a:r>
              <a:rPr lang="en-GB" noProof="0" dirty="0" smtClean="0"/>
              <a:t>Fifth level</a:t>
            </a:r>
          </a:p>
        </p:txBody>
      </p:sp>
      <p:sp>
        <p:nvSpPr>
          <p:cNvPr id="60422" name="Rectangle 6"/>
          <p:cNvSpPr>
            <a:spLocks noGrp="1" noChangeArrowheads="1"/>
          </p:cNvSpPr>
          <p:nvPr>
            <p:ph type="ftr" sz="quarter" idx="4"/>
          </p:nvPr>
        </p:nvSpPr>
        <p:spPr bwMode="auto">
          <a:xfrm>
            <a:off x="0" y="9429097"/>
            <a:ext cx="2946175" cy="497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3" tIns="46077" rIns="92153" bIns="46077" numCol="1" anchor="b" anchorCtr="0" compatLnSpc="1">
            <a:prstTxWarp prst="textNoShape">
              <a:avLst/>
            </a:prstTxWarp>
          </a:bodyPr>
          <a:lstStyle>
            <a:lvl1pPr algn="l">
              <a:defRPr sz="1200">
                <a:solidFill>
                  <a:schemeClr val="tx1"/>
                </a:solidFill>
                <a:latin typeface="Helvetica Neue Light" charset="0"/>
                <a:ea typeface="+mn-ea"/>
                <a:cs typeface="+mn-cs"/>
                <a:sym typeface="Helvetica Neue Light" charset="0"/>
              </a:defRPr>
            </a:lvl1pPr>
          </a:lstStyle>
          <a:p>
            <a:pPr>
              <a:defRPr/>
            </a:pPr>
            <a:endParaRPr lang="en-GB" dirty="0"/>
          </a:p>
        </p:txBody>
      </p:sp>
      <p:sp>
        <p:nvSpPr>
          <p:cNvPr id="60423" name="Rectangle 7"/>
          <p:cNvSpPr>
            <a:spLocks noGrp="1" noChangeArrowheads="1"/>
          </p:cNvSpPr>
          <p:nvPr>
            <p:ph type="sldNum" sz="quarter" idx="5"/>
          </p:nvPr>
        </p:nvSpPr>
        <p:spPr bwMode="auto">
          <a:xfrm>
            <a:off x="3849956" y="9429097"/>
            <a:ext cx="2946175" cy="497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53" tIns="46077" rIns="92153" bIns="46077" numCol="1" anchor="b" anchorCtr="0" compatLnSpc="1">
            <a:prstTxWarp prst="textNoShape">
              <a:avLst/>
            </a:prstTxWarp>
          </a:bodyPr>
          <a:lstStyle>
            <a:lvl1pPr algn="r">
              <a:defRPr sz="1200">
                <a:solidFill>
                  <a:schemeClr val="tx1"/>
                </a:solidFill>
                <a:cs typeface="Arial" pitchFamily="34" charset="0"/>
              </a:defRPr>
            </a:lvl1pPr>
          </a:lstStyle>
          <a:p>
            <a:pPr>
              <a:defRPr/>
            </a:pPr>
            <a:fld id="{A96928DF-9FE0-4D1D-B1DD-209C15FD5B8C}" type="slidenum">
              <a:rPr lang="en-GB"/>
              <a:pPr>
                <a:defRPr/>
              </a:pPr>
              <a:t>‹#›</a:t>
            </a:fld>
            <a:endParaRPr lang="en-GB" dirty="0"/>
          </a:p>
        </p:txBody>
      </p:sp>
    </p:spTree>
    <p:extLst>
      <p:ext uri="{BB962C8B-B14F-4D97-AF65-F5344CB8AC3E}">
        <p14:creationId xmlns:p14="http://schemas.microsoft.com/office/powerpoint/2010/main" val="1136647381"/>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sz="1100" kern="1200">
        <a:solidFill>
          <a:schemeClr val="tx1"/>
        </a:solidFill>
        <a:latin typeface="+mn-lt"/>
        <a:ea typeface="MS PGothic" pitchFamily="34" charset="-128"/>
        <a:cs typeface="ＭＳ Ｐゴシック" charset="0"/>
      </a:defRPr>
    </a:lvl1pPr>
    <a:lvl2pPr marL="457200" algn="l" rtl="0" eaLnBrk="0" fontAlgn="base" hangingPunct="0">
      <a:spcBef>
        <a:spcPct val="0"/>
      </a:spcBef>
      <a:spcAft>
        <a:spcPct val="0"/>
      </a:spcAft>
      <a:defRPr sz="1100" kern="1200">
        <a:solidFill>
          <a:schemeClr val="tx1"/>
        </a:solidFill>
        <a:latin typeface="+mn-lt"/>
        <a:ea typeface="MS PGothic" pitchFamily="34" charset="-128"/>
        <a:cs typeface="+mn-cs"/>
      </a:defRPr>
    </a:lvl2pPr>
    <a:lvl3pPr marL="914400" algn="l" rtl="0" eaLnBrk="0" fontAlgn="base" hangingPunct="0">
      <a:spcBef>
        <a:spcPct val="0"/>
      </a:spcBef>
      <a:spcAft>
        <a:spcPct val="0"/>
      </a:spcAft>
      <a:defRPr sz="1100" kern="1200">
        <a:solidFill>
          <a:schemeClr val="tx1"/>
        </a:solidFill>
        <a:latin typeface="+mn-lt"/>
        <a:ea typeface="MS PGothic" pitchFamily="34" charset="-128"/>
        <a:cs typeface="+mn-cs"/>
      </a:defRPr>
    </a:lvl3pPr>
    <a:lvl4pPr marL="1371600" algn="l" rtl="0" eaLnBrk="0" fontAlgn="base" hangingPunct="0">
      <a:spcBef>
        <a:spcPct val="0"/>
      </a:spcBef>
      <a:spcAft>
        <a:spcPct val="0"/>
      </a:spcAft>
      <a:defRPr sz="1100" kern="1200">
        <a:solidFill>
          <a:schemeClr val="tx1"/>
        </a:solidFill>
        <a:latin typeface="+mn-lt"/>
        <a:ea typeface="MS PGothic" pitchFamily="34" charset="-128"/>
        <a:cs typeface="+mn-cs"/>
      </a:defRPr>
    </a:lvl4pPr>
    <a:lvl5pPr marL="1828800" algn="l" rtl="0" eaLnBrk="0" fontAlgn="base" hangingPunct="0">
      <a:spcBef>
        <a:spcPct val="0"/>
      </a:spcBef>
      <a:spcAft>
        <a:spcPct val="0"/>
      </a:spcAft>
      <a:defRPr sz="11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p:txBody>
          <a:bodyPr/>
          <a:lstStyle/>
          <a:p>
            <a:pPr marL="172787" indent="-172787">
              <a:buFont typeface="Arial" panose="020B0604020202020204" pitchFamily="34" charset="0"/>
              <a:buChar char="•"/>
            </a:pPr>
            <a:endParaRPr lang="en-GB" b="0" dirty="0" smtClean="0">
              <a:latin typeface="+mn-lt"/>
            </a:endParaRPr>
          </a:p>
        </p:txBody>
      </p:sp>
      <p:sp>
        <p:nvSpPr>
          <p:cNvPr id="63492"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C8D3135D-EC73-43A0-AEC7-413278EC98C6}" type="slidenum">
              <a:rPr lang="en-GB" sz="1200">
                <a:solidFill>
                  <a:schemeClr val="tx1"/>
                </a:solidFill>
              </a:rPr>
              <a:pPr eaLnBrk="1" hangingPunct="1"/>
              <a:t>1</a:t>
            </a:fld>
            <a:endParaRPr lang="en-GB" sz="1200" dirty="0">
              <a:solidFill>
                <a:schemeClr val="tx1"/>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10</a:t>
            </a:fld>
            <a:endParaRPr lang="en-GB" sz="1200"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11</a:t>
            </a:fld>
            <a:endParaRPr lang="en-GB" sz="1200" dirty="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12</a:t>
            </a:fld>
            <a:endParaRPr lang="en-GB" sz="1200" dirty="0">
              <a:solidFill>
                <a:schemeClr val="tx1"/>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13</a:t>
            </a:fld>
            <a:endParaRPr lang="en-GB" sz="1200" dirty="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14</a:t>
            </a:fld>
            <a:endParaRPr lang="en-GB" sz="1200" dirty="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15</a:t>
            </a:fld>
            <a:endParaRPr lang="en-GB" sz="1200" dirty="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16</a:t>
            </a:fld>
            <a:endParaRPr lang="en-GB" sz="1200" dirty="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marL="0" indent="0">
              <a:buFont typeface="+mj-lt"/>
              <a:buNone/>
            </a:pPr>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17</a:t>
            </a:fld>
            <a:endParaRPr lang="en-GB" sz="1200" dirty="0">
              <a:solidFill>
                <a:schemeClr val="tx1"/>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lvl="0"/>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18</a:t>
            </a:fld>
            <a:endParaRPr lang="en-GB" sz="1200" dirty="0">
              <a:solidFill>
                <a:schemeClr val="tx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lvl="0"/>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19</a:t>
            </a:fld>
            <a:endParaRPr lang="en-GB" sz="1200" dirty="0">
              <a:solidFill>
                <a:schemeClr val="tx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2</a:t>
            </a:fld>
            <a:endParaRPr lang="en-GB" sz="1200" dirty="0">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lvl="0"/>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20</a:t>
            </a:fld>
            <a:endParaRPr lang="en-GB" sz="1200" dirty="0">
              <a:solidFill>
                <a:schemeClr val="tx1"/>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lvl="0"/>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21</a:t>
            </a:fld>
            <a:endParaRPr lang="en-GB" sz="1200" dirty="0">
              <a:solidFill>
                <a:schemeClr val="tx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lvl="0"/>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22</a:t>
            </a:fld>
            <a:endParaRPr lang="en-GB" sz="1200" dirty="0">
              <a:solidFill>
                <a:schemeClr val="tx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lvl="0"/>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23</a:t>
            </a:fld>
            <a:endParaRPr lang="en-GB" sz="1200" dirty="0">
              <a:solidFill>
                <a:schemeClr val="tx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lvl="0"/>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24</a:t>
            </a:fld>
            <a:endParaRPr lang="en-GB" sz="1200" dirty="0">
              <a:solidFill>
                <a:schemeClr val="tx1"/>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pPr lvl="0"/>
            <a:endParaRPr lang="en-GB"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schemeClr val="tx1"/>
                </a:solidFill>
              </a:rPr>
              <a:pPr eaLnBrk="1" hangingPunct="1"/>
              <a:t>25</a:t>
            </a:fld>
            <a:endParaRPr lang="en-GB" sz="1200" dirty="0">
              <a:solidFill>
                <a:schemeClr val="tx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3</a:t>
            </a:fld>
            <a:endParaRPr lang="en-GB" sz="1200"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4</a:t>
            </a:fld>
            <a:endParaRPr lang="en-GB" sz="1200"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5</a:t>
            </a:fld>
            <a:endParaRPr lang="en-GB" sz="1200" dirty="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6</a:t>
            </a:fld>
            <a:endParaRPr lang="en-GB" sz="1200" dirty="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7</a:t>
            </a:fld>
            <a:endParaRPr lang="en-GB" sz="1200"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8</a:t>
            </a:fld>
            <a:endParaRPr lang="en-GB" sz="1200" dirty="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p:spPr>
        <p:txBody>
          <a:bodyPr/>
          <a:lstStyle/>
          <a:p>
            <a:endParaRPr lang="en-GB" baseline="0" dirty="0" smtClean="0">
              <a:latin typeface="Helvetica Neue Light" pitchFamily="2" charset="0"/>
            </a:endParaRPr>
          </a:p>
        </p:txBody>
      </p:sp>
      <p:sp>
        <p:nvSpPr>
          <p:cNvPr id="64516" name="Slide Number Placeholder 3"/>
          <p:cNvSpPr>
            <a:spLocks noGrp="1"/>
          </p:cNvSpPr>
          <p:nvPr>
            <p:ph type="sldNum" sz="quarter" idx="5"/>
          </p:nvPr>
        </p:nvSpPr>
        <p:spPr>
          <a:noFill/>
        </p:spPr>
        <p:txBody>
          <a:bodyPr/>
          <a:lstStyle>
            <a:lvl1pPr eaLnBrk="0" hangingPunct="0">
              <a:defRPr sz="3800">
                <a:solidFill>
                  <a:srgbClr val="000000"/>
                </a:solidFill>
                <a:latin typeface="Helvetica Neue Light" pitchFamily="2" charset="0"/>
                <a:ea typeface="MS PGothic" pitchFamily="34" charset="-128"/>
                <a:sym typeface="Helvetica Neue Light" pitchFamily="2" charset="0"/>
              </a:defRPr>
            </a:lvl1pPr>
            <a:lvl2pPr marL="748745" indent="-287979" eaLnBrk="0" hangingPunct="0">
              <a:defRPr sz="3800">
                <a:solidFill>
                  <a:srgbClr val="000000"/>
                </a:solidFill>
                <a:latin typeface="Helvetica Neue Light" pitchFamily="2" charset="0"/>
                <a:ea typeface="MS PGothic" pitchFamily="34" charset="-128"/>
                <a:sym typeface="Helvetica Neue Light" pitchFamily="2" charset="0"/>
              </a:defRPr>
            </a:lvl2pPr>
            <a:lvl3pPr marL="1151915" indent="-230383" eaLnBrk="0" hangingPunct="0">
              <a:defRPr sz="3800">
                <a:solidFill>
                  <a:srgbClr val="000000"/>
                </a:solidFill>
                <a:latin typeface="Helvetica Neue Light" pitchFamily="2" charset="0"/>
                <a:ea typeface="MS PGothic" pitchFamily="34" charset="-128"/>
                <a:sym typeface="Helvetica Neue Light" pitchFamily="2" charset="0"/>
              </a:defRPr>
            </a:lvl3pPr>
            <a:lvl4pPr marL="1612682" indent="-230383" eaLnBrk="0" hangingPunct="0">
              <a:defRPr sz="3800">
                <a:solidFill>
                  <a:srgbClr val="000000"/>
                </a:solidFill>
                <a:latin typeface="Helvetica Neue Light" pitchFamily="2" charset="0"/>
                <a:ea typeface="MS PGothic" pitchFamily="34" charset="-128"/>
                <a:sym typeface="Helvetica Neue Light" pitchFamily="2" charset="0"/>
              </a:defRPr>
            </a:lvl4pPr>
            <a:lvl5pPr marL="2073448" indent="-230383" eaLnBrk="0" hangingPunct="0">
              <a:defRPr sz="3800">
                <a:solidFill>
                  <a:srgbClr val="000000"/>
                </a:solidFill>
                <a:latin typeface="Helvetica Neue Light" pitchFamily="2" charset="0"/>
                <a:ea typeface="MS PGothic" pitchFamily="34" charset="-128"/>
                <a:sym typeface="Helvetica Neue Light" pitchFamily="2" charset="0"/>
              </a:defRPr>
            </a:lvl5pPr>
            <a:lvl6pPr marL="2534214"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6pPr>
            <a:lvl7pPr marL="2994980"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7pPr>
            <a:lvl8pPr marL="3455746"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8pPr>
            <a:lvl9pPr marL="3916512" indent="-230383" eaLnBrk="0" fontAlgn="base" hangingPunct="0">
              <a:spcBef>
                <a:spcPct val="0"/>
              </a:spcBef>
              <a:spcAft>
                <a:spcPct val="0"/>
              </a:spcAft>
              <a:defRPr sz="3800">
                <a:solidFill>
                  <a:srgbClr val="000000"/>
                </a:solidFill>
                <a:latin typeface="Helvetica Neue Light" pitchFamily="2" charset="0"/>
                <a:ea typeface="MS PGothic" pitchFamily="34" charset="-128"/>
                <a:sym typeface="Helvetica Neue Light" pitchFamily="2" charset="0"/>
              </a:defRPr>
            </a:lvl9pPr>
          </a:lstStyle>
          <a:p>
            <a:pPr eaLnBrk="1" hangingPunct="1"/>
            <a:fld id="{1E0F98C1-7614-40E1-8AD6-B40627324FD2}" type="slidenum">
              <a:rPr lang="en-GB" sz="1200">
                <a:solidFill>
                  <a:prstClr val="black"/>
                </a:solidFill>
              </a:rPr>
              <a:pPr eaLnBrk="1" hangingPunct="1"/>
              <a:t>9</a:t>
            </a:fld>
            <a:endParaRPr lang="en-GB" sz="1200"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6.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69.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0.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1.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3.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4.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5.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6.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7.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8.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7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0.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1.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2.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4.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5.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6.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7.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8.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89.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1.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2.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3.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5.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6.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7.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8.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99.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0.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301.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2.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3.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4.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5.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6.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7.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8.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09.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0.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11.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312.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13.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14.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15.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16.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17.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18.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19.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0.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21.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22.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323.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24.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25.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26.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27.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28.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29.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0.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31.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32.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33.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03693279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37048439"/>
      </p:ext>
    </p:extLst>
  </p:cSld>
  <p:clrMapOvr>
    <a:masterClrMapping/>
  </p:clrMapOvr>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88219723"/>
      </p:ext>
    </p:extLst>
  </p:cSld>
  <p:clrMapOvr>
    <a:masterClrMapping/>
  </p:clrMapOvr>
  <p:transition/>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05392282"/>
      </p:ext>
    </p:extLst>
  </p:cSld>
  <p:clrMapOvr>
    <a:masterClrMapping/>
  </p:clrMapOvr>
  <p:transition/>
</p:sldLayout>
</file>

<file path=ppt/slideLayouts/slideLayout10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67850" y="330200"/>
            <a:ext cx="2965450" cy="8559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1500" y="330200"/>
            <a:ext cx="8743950" cy="855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48889654"/>
      </p:ext>
    </p:extLst>
  </p:cSld>
  <p:clrMapOvr>
    <a:masterClrMapping/>
  </p:clrMapOvr>
  <p:transition/>
</p:sldLayout>
</file>

<file path=ppt/slideLayouts/slideLayout10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687075650"/>
      </p:ext>
    </p:extLst>
  </p:cSld>
  <p:clrMapOvr>
    <a:masterClrMapping/>
  </p:clrMapOvr>
  <p:transition/>
</p:sldLayout>
</file>

<file path=ppt/slideLayouts/slideLayout10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70443315"/>
      </p:ext>
    </p:extLst>
  </p:cSld>
  <p:clrMapOvr>
    <a:masterClrMapping/>
  </p:clrMapOvr>
  <p:transition/>
</p:sldLayout>
</file>

<file path=ppt/slideLayouts/slideLayout10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79095661"/>
      </p:ext>
    </p:extLst>
  </p:cSld>
  <p:clrMapOvr>
    <a:masterClrMapping/>
  </p:clrMapOvr>
  <p:transition/>
</p:sldLayout>
</file>

<file path=ppt/slideLayouts/slideLayout10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445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08572147"/>
      </p:ext>
    </p:extLst>
  </p:cSld>
  <p:clrMapOvr>
    <a:masterClrMapping/>
  </p:clrMapOvr>
  <p:transition/>
</p:sldLayout>
</file>

<file path=ppt/slideLayouts/slideLayout10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41095697"/>
      </p:ext>
    </p:extLst>
  </p:cSld>
  <p:clrMapOvr>
    <a:masterClrMapping/>
  </p:clrMapOvr>
  <p:transition/>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1940176181"/>
      </p:ext>
    </p:extLst>
  </p:cSld>
  <p:clrMapOvr>
    <a:masterClrMapping/>
  </p:clrMapOvr>
  <p:transition/>
</p:sldLayout>
</file>

<file path=ppt/slideLayouts/slideLayout10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886524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1638300"/>
            <a:ext cx="2616200" cy="45339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70000" y="1638300"/>
            <a:ext cx="7696200" cy="4533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22867457"/>
      </p:ext>
    </p:extLst>
  </p:cSld>
  <p:clrMapOvr>
    <a:masterClrMapping/>
  </p:clrMapOvr>
  <p:transition/>
</p:sldLayout>
</file>

<file path=ppt/slideLayouts/slideLayout1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243493668"/>
      </p:ext>
    </p:extLst>
  </p:cSld>
  <p:clrMapOvr>
    <a:masterClrMapping/>
  </p:clrMapOvr>
  <p:transition/>
</p:sldLayout>
</file>

<file path=ppt/slideLayouts/slideLayout1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63604136"/>
      </p:ext>
    </p:extLst>
  </p:cSld>
  <p:clrMapOvr>
    <a:masterClrMapping/>
  </p:clrMapOvr>
  <p:transition/>
</p:sldLayout>
</file>

<file path=ppt/slideLayouts/slideLayout1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69382168"/>
      </p:ext>
    </p:extLst>
  </p:cSld>
  <p:clrMapOvr>
    <a:masterClrMapping/>
  </p:clrMapOvr>
  <p:transition/>
</p:sldLayout>
</file>

<file path=ppt/slideLayouts/slideLayout1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7363" y="390525"/>
            <a:ext cx="2976562" cy="92360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44500" y="390525"/>
            <a:ext cx="8780463" cy="9236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77358276"/>
      </p:ext>
    </p:extLst>
  </p:cSld>
  <p:clrMapOvr>
    <a:masterClrMapping/>
  </p:clrMapOvr>
  <p:transition/>
</p:sldLayout>
</file>

<file path=ppt/slideLayouts/slideLayout1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322798865"/>
      </p:ext>
    </p:extLst>
  </p:cSld>
  <p:clrMapOvr>
    <a:masterClrMapping/>
  </p:clrMapOvr>
  <p:transition/>
</p:sldLayout>
</file>

<file path=ppt/slideLayouts/slideLayout1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88133401"/>
      </p:ext>
    </p:extLst>
  </p:cSld>
  <p:clrMapOvr>
    <a:masterClrMapping/>
  </p:clrMapOvr>
  <p:transition/>
</p:sldLayout>
</file>

<file path=ppt/slideLayouts/slideLayout1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82193267"/>
      </p:ext>
    </p:extLst>
  </p:cSld>
  <p:clrMapOvr>
    <a:masterClrMapping/>
  </p:clrMapOvr>
  <p:transition/>
</p:sldLayout>
</file>

<file path=ppt/slideLayouts/slideLayout1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25589743"/>
      </p:ext>
    </p:extLst>
  </p:cSld>
  <p:clrMapOvr>
    <a:masterClrMapping/>
  </p:clrMapOvr>
  <p:transition/>
</p:sldLayout>
</file>

<file path=ppt/slideLayouts/slideLayout1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6794645"/>
      </p:ext>
    </p:extLst>
  </p:cSld>
  <p:clrMapOvr>
    <a:masterClrMapping/>
  </p:clrMapOvr>
  <p:transition/>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9478479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31746948"/>
      </p:ext>
    </p:extLst>
  </p:cSld>
  <p:clrMapOvr>
    <a:masterClrMapping/>
  </p:clrMapOvr>
  <p:transition/>
</p:sldLayout>
</file>

<file path=ppt/slideLayouts/slideLayout1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2424283"/>
      </p:ext>
    </p:extLst>
  </p:cSld>
  <p:clrMapOvr>
    <a:masterClrMapping/>
  </p:clrMapOvr>
  <p:transition/>
</p:sldLayout>
</file>

<file path=ppt/slideLayouts/slideLayout1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03988397"/>
      </p:ext>
    </p:extLst>
  </p:cSld>
  <p:clrMapOvr>
    <a:masterClrMapping/>
  </p:clrMapOvr>
  <p:transition/>
</p:sldLayout>
</file>

<file path=ppt/slideLayouts/slideLayout1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93173204"/>
      </p:ext>
    </p:extLst>
  </p:cSld>
  <p:clrMapOvr>
    <a:masterClrMapping/>
  </p:clrMapOvr>
  <p:transition/>
</p:sldLayout>
</file>

<file path=ppt/slideLayouts/slideLayout1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58266911"/>
      </p:ext>
    </p:extLst>
  </p:cSld>
  <p:clrMapOvr>
    <a:masterClrMapping/>
  </p:clrMapOvr>
  <p:transition/>
</p:sldLayout>
</file>

<file path=ppt/slideLayouts/slideLayout1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67850" y="330200"/>
            <a:ext cx="2965450" cy="8382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1500" y="330200"/>
            <a:ext cx="8743950" cy="83820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14709798"/>
      </p:ext>
    </p:extLst>
  </p:cSld>
  <p:clrMapOvr>
    <a:masterClrMapping/>
  </p:clrMapOvr>
  <p:transition/>
</p:sldLayout>
</file>

<file path=ppt/slideLayouts/slideLayout1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910923544"/>
      </p:ext>
    </p:extLst>
  </p:cSld>
  <p:clrMapOvr>
    <a:masterClrMapping/>
  </p:clrMapOvr>
  <p:transition/>
</p:sldLayout>
</file>

<file path=ppt/slideLayouts/slideLayout1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2411893"/>
      </p:ext>
    </p:extLst>
  </p:cSld>
  <p:clrMapOvr>
    <a:masterClrMapping/>
  </p:clrMapOvr>
  <p:transition/>
</p:sldLayout>
</file>

<file path=ppt/slideLayouts/slideLayout1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58922794"/>
      </p:ext>
    </p:extLst>
  </p:cSld>
  <p:clrMapOvr>
    <a:masterClrMapping/>
  </p:clrMapOvr>
  <p:transition/>
</p:sldLayout>
</file>

<file path=ppt/slideLayouts/slideLayout1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71500" y="2324100"/>
            <a:ext cx="5854700" cy="6565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324100"/>
            <a:ext cx="5854700" cy="6565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79212729"/>
      </p:ext>
    </p:extLst>
  </p:cSld>
  <p:clrMapOvr>
    <a:masterClrMapping/>
  </p:clrMapOvr>
  <p:transition/>
</p:sldLayout>
</file>

<file path=ppt/slideLayouts/slideLayout1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9729886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6000" b="1">
                <a:latin typeface="Calibri" pitchFamily="34" charset="0"/>
                <a:cs typeface="Calibri"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3600">
                <a:latin typeface="Arial" pitchFamily="34" charset="0"/>
                <a:cs typeface="Arial" pitchFamily="34" charset="0"/>
              </a:defRPr>
            </a:lvl1pPr>
            <a:lvl2pPr>
              <a:defRPr sz="3600">
                <a:latin typeface="Arial" pitchFamily="34" charset="0"/>
                <a:cs typeface="Arial" pitchFamily="34" charset="0"/>
              </a:defRPr>
            </a:lvl2pPr>
            <a:lvl3pPr>
              <a:defRPr sz="3600">
                <a:latin typeface="Arial" pitchFamily="34" charset="0"/>
                <a:cs typeface="Arial" pitchFamily="34" charset="0"/>
              </a:defRPr>
            </a:lvl3pPr>
            <a:lvl4pPr>
              <a:defRPr sz="3600">
                <a:latin typeface="Arial" pitchFamily="34" charset="0"/>
                <a:cs typeface="Arial" pitchFamily="34" charset="0"/>
              </a:defRPr>
            </a:lvl4pPr>
            <a:lvl5pPr>
              <a:defRPr sz="36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442984322"/>
      </p:ext>
    </p:extLst>
  </p:cSld>
  <p:clrMapOvr>
    <a:masterClrMapping/>
  </p:clrMapOvr>
  <p:transition/>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543124295"/>
      </p:ext>
    </p:extLst>
  </p:cSld>
  <p:clrMapOvr>
    <a:masterClrMapping/>
  </p:clrMapOvr>
  <p:transition/>
</p:sldLayout>
</file>

<file path=ppt/slideLayouts/slideLayout1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9215084"/>
      </p:ext>
    </p:extLst>
  </p:cSld>
  <p:clrMapOvr>
    <a:masterClrMapping/>
  </p:clrMapOvr>
  <p:transition/>
</p:sldLayout>
</file>

<file path=ppt/slideLayouts/slideLayout1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0965465"/>
      </p:ext>
    </p:extLst>
  </p:cSld>
  <p:clrMapOvr>
    <a:masterClrMapping/>
  </p:clrMapOvr>
  <p:transition/>
</p:sldLayout>
</file>

<file path=ppt/slideLayouts/slideLayout1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2406070"/>
      </p:ext>
    </p:extLst>
  </p:cSld>
  <p:clrMapOvr>
    <a:masterClrMapping/>
  </p:clrMapOvr>
  <p:transition/>
</p:sldLayout>
</file>

<file path=ppt/slideLayouts/slideLayout1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637615"/>
      </p:ext>
    </p:extLst>
  </p:cSld>
  <p:clrMapOvr>
    <a:masterClrMapping/>
  </p:clrMapOvr>
  <p:transition/>
</p:sldLayout>
</file>

<file path=ppt/slideLayouts/slideLayout1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67850" y="330200"/>
            <a:ext cx="2965450" cy="8559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1500" y="330200"/>
            <a:ext cx="8743950" cy="855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91739796"/>
      </p:ext>
    </p:extLst>
  </p:cSld>
  <p:clrMapOvr>
    <a:masterClrMapping/>
  </p:clrMapOvr>
  <p:transition/>
</p:sldLayout>
</file>

<file path=ppt/slideLayouts/slideLayout1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323537766"/>
      </p:ext>
    </p:extLst>
  </p:cSld>
  <p:clrMapOvr>
    <a:masterClrMapping/>
  </p:clrMapOvr>
  <p:transition/>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0560319"/>
      </p:ext>
    </p:extLst>
  </p:cSld>
  <p:clrMapOvr>
    <a:masterClrMapping/>
  </p:clrMapOvr>
  <p:transition/>
</p:sldLayout>
</file>

<file path=ppt/slideLayouts/slideLayout1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68724458"/>
      </p:ext>
    </p:extLst>
  </p:cSld>
  <p:clrMapOvr>
    <a:masterClrMapping/>
  </p:clrMapOvr>
  <p:transition/>
</p:sldLayout>
</file>

<file path=ppt/slideLayouts/slideLayout1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445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24838875"/>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286819286"/>
      </p:ext>
    </p:extLst>
  </p:cSld>
  <p:clrMapOvr>
    <a:masterClrMapping/>
  </p:clrMapOvr>
  <p:transition/>
</p:sldLayout>
</file>

<file path=ppt/slideLayouts/slideLayout1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23074362"/>
      </p:ext>
    </p:extLst>
  </p:cSld>
  <p:clrMapOvr>
    <a:masterClrMapping/>
  </p:clrMapOvr>
  <p:transition/>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3561410509"/>
      </p:ext>
    </p:extLst>
  </p:cSld>
  <p:clrMapOvr>
    <a:masterClrMapping/>
  </p:clrMapOvr>
  <p:transition/>
</p:sldLayout>
</file>

<file path=ppt/slideLayouts/slideLayout1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48863976"/>
      </p:ext>
    </p:extLst>
  </p:cSld>
  <p:clrMapOvr>
    <a:masterClrMapping/>
  </p:clrMapOvr>
  <p:transition/>
</p:sldLayout>
</file>

<file path=ppt/slideLayouts/slideLayout1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64910394"/>
      </p:ext>
    </p:extLst>
  </p:cSld>
  <p:clrMapOvr>
    <a:masterClrMapping/>
  </p:clrMapOvr>
  <p:transition/>
</p:sldLayout>
</file>

<file path=ppt/slideLayouts/slideLayout1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83507658"/>
      </p:ext>
    </p:extLst>
  </p:cSld>
  <p:clrMapOvr>
    <a:masterClrMapping/>
  </p:clrMapOvr>
  <p:transition/>
</p:sldLayout>
</file>

<file path=ppt/slideLayouts/slideLayout1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53126864"/>
      </p:ext>
    </p:extLst>
  </p:cSld>
  <p:clrMapOvr>
    <a:masterClrMapping/>
  </p:clrMapOvr>
  <p:transition/>
</p:sldLayout>
</file>

<file path=ppt/slideLayouts/slideLayout1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7363" y="390525"/>
            <a:ext cx="2976562" cy="92360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44500" y="390525"/>
            <a:ext cx="8780463" cy="9236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701588558"/>
      </p:ext>
    </p:extLst>
  </p:cSld>
  <p:clrMapOvr>
    <a:masterClrMapping/>
  </p:clrMapOvr>
  <p:transition/>
</p:sldLayout>
</file>

<file path=ppt/slideLayouts/slideLayout14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526256396"/>
      </p:ext>
    </p:extLst>
  </p:cSld>
  <p:clrMapOvr>
    <a:masterClrMapping/>
  </p:clrMapOvr>
  <p:transition/>
</p:sldLayout>
</file>

<file path=ppt/slideLayouts/slideLayout1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12554642"/>
      </p:ext>
    </p:extLst>
  </p:cSld>
  <p:clrMapOvr>
    <a:masterClrMapping/>
  </p:clrMapOvr>
  <p:transition/>
</p:sldLayout>
</file>

<file path=ppt/slideLayouts/slideLayout14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20546332"/>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latin typeface="Calibri" pitchFamily="34" charset="0"/>
                <a:cs typeface="Calibri" pitchFamily="34" charset="0"/>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571500" y="3060700"/>
            <a:ext cx="5854700" cy="5842000"/>
          </a:xfrm>
        </p:spPr>
        <p:txBody>
          <a:bodyPr/>
          <a:lstStyle>
            <a:lvl1pPr>
              <a:defRPr sz="2800">
                <a:latin typeface="Arial" pitchFamily="34" charset="0"/>
                <a:cs typeface="Arial" pitchFamily="34" charset="0"/>
              </a:defRPr>
            </a:lvl1pPr>
            <a:lvl2pPr>
              <a:defRPr sz="2800">
                <a:latin typeface="Arial" pitchFamily="34" charset="0"/>
                <a:cs typeface="Arial" pitchFamily="34" charset="0"/>
              </a:defRPr>
            </a:lvl2pPr>
            <a:lvl3pPr>
              <a:defRPr sz="2800">
                <a:latin typeface="Arial" pitchFamily="34" charset="0"/>
                <a:cs typeface="Arial" pitchFamily="34" charset="0"/>
              </a:defRPr>
            </a:lvl3pPr>
            <a:lvl4pPr>
              <a:defRPr sz="2800">
                <a:latin typeface="Arial" pitchFamily="34" charset="0"/>
                <a:cs typeface="Arial" pitchFamily="34" charset="0"/>
              </a:defRPr>
            </a:lvl4pPr>
            <a:lvl5pPr>
              <a:defRPr sz="2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578600" y="3060700"/>
            <a:ext cx="5854700" cy="5842000"/>
          </a:xfrm>
        </p:spPr>
        <p:txBody>
          <a:bodyPr/>
          <a:lstStyle>
            <a:lvl1pPr>
              <a:defRPr sz="2800">
                <a:latin typeface="Arial" pitchFamily="34" charset="0"/>
                <a:cs typeface="Arial" pitchFamily="34" charset="0"/>
              </a:defRPr>
            </a:lvl1pPr>
            <a:lvl2pPr>
              <a:defRPr sz="2800">
                <a:latin typeface="Arial" pitchFamily="34" charset="0"/>
                <a:cs typeface="Arial" pitchFamily="34" charset="0"/>
              </a:defRPr>
            </a:lvl2pPr>
            <a:lvl3pPr>
              <a:defRPr sz="2800">
                <a:latin typeface="Arial" pitchFamily="34" charset="0"/>
                <a:cs typeface="Arial" pitchFamily="34" charset="0"/>
              </a:defRPr>
            </a:lvl3pPr>
            <a:lvl4pPr>
              <a:defRPr sz="2800">
                <a:latin typeface="Arial" pitchFamily="34" charset="0"/>
                <a:cs typeface="Arial" pitchFamily="34" charset="0"/>
              </a:defRPr>
            </a:lvl4pPr>
            <a:lvl5pPr>
              <a:defRPr sz="2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21746789"/>
      </p:ext>
    </p:extLst>
  </p:cSld>
  <p:clrMapOvr>
    <a:masterClrMapping/>
  </p:clrMapOvr>
  <p:transition/>
</p:sldLayout>
</file>

<file path=ppt/slideLayouts/slideLayout15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71500" y="5029200"/>
            <a:ext cx="2470150" cy="317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194050" y="5029200"/>
            <a:ext cx="2470150" cy="317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77641059"/>
      </p:ext>
    </p:extLst>
  </p:cSld>
  <p:clrMapOvr>
    <a:masterClrMapping/>
  </p:clrMapOvr>
  <p:transition/>
</p:sldLayout>
</file>

<file path=ppt/slideLayouts/slideLayout15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916334372"/>
      </p:ext>
    </p:extLst>
  </p:cSld>
  <p:clrMapOvr>
    <a:masterClrMapping/>
  </p:clrMapOvr>
  <p:transition/>
</p:sldLayout>
</file>

<file path=ppt/slideLayouts/slideLayout15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892931464"/>
      </p:ext>
    </p:extLst>
  </p:cSld>
  <p:clrMapOvr>
    <a:masterClrMapping/>
  </p:clrMapOvr>
  <p:transition/>
</p:sldLayout>
</file>

<file path=ppt/slideLayouts/slideLayout15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1194363"/>
      </p:ext>
    </p:extLst>
  </p:cSld>
  <p:clrMapOvr>
    <a:masterClrMapping/>
  </p:clrMapOvr>
  <p:transition/>
</p:sldLayout>
</file>

<file path=ppt/slideLayouts/slideLayout15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05682157"/>
      </p:ext>
    </p:extLst>
  </p:cSld>
  <p:clrMapOvr>
    <a:masterClrMapping/>
  </p:clrMapOvr>
  <p:transition/>
</p:sldLayout>
</file>

<file path=ppt/slideLayouts/slideLayout15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12928402"/>
      </p:ext>
    </p:extLst>
  </p:cSld>
  <p:clrMapOvr>
    <a:masterClrMapping/>
  </p:clrMapOvr>
  <p:transition/>
</p:sldLayout>
</file>

<file path=ppt/slideLayouts/slideLayout15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21552788"/>
      </p:ext>
    </p:extLst>
  </p:cSld>
  <p:clrMapOvr>
    <a:masterClrMapping/>
  </p:clrMapOvr>
  <p:transition/>
</p:sldLayout>
</file>

<file path=ppt/slideLayouts/slideLayout15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391025" y="1320800"/>
            <a:ext cx="1273175" cy="6883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1500" y="1320800"/>
            <a:ext cx="3667125" cy="6883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25195485"/>
      </p:ext>
    </p:extLst>
  </p:cSld>
  <p:clrMapOvr>
    <a:masterClrMapping/>
  </p:clrMapOvr>
  <p:transition/>
</p:sldLayout>
</file>

<file path=ppt/slideLayouts/slideLayout15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806183463"/>
      </p:ext>
    </p:extLst>
  </p:cSld>
  <p:clrMapOvr>
    <a:masterClrMapping/>
  </p:clrMapOvr>
  <p:transition/>
</p:sldLayout>
</file>

<file path=ppt/slideLayouts/slideLayout15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6928081"/>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93901545"/>
      </p:ext>
    </p:extLst>
  </p:cSld>
  <p:clrMapOvr>
    <a:masterClrMapping/>
  </p:clrMapOvr>
  <p:transition/>
</p:sldLayout>
</file>

<file path=ppt/slideLayouts/slideLayout16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792353506"/>
      </p:ext>
    </p:extLst>
  </p:cSld>
  <p:clrMapOvr>
    <a:masterClrMapping/>
  </p:clrMapOvr>
  <p:transition/>
</p:sldLayout>
</file>

<file path=ppt/slideLayouts/slideLayout16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71500" y="5029200"/>
            <a:ext cx="5854700" cy="317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5029200"/>
            <a:ext cx="5854700" cy="3175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80526661"/>
      </p:ext>
    </p:extLst>
  </p:cSld>
  <p:clrMapOvr>
    <a:masterClrMapping/>
  </p:clrMapOvr>
  <p:transition/>
</p:sldLayout>
</file>

<file path=ppt/slideLayouts/slideLayout16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52738030"/>
      </p:ext>
    </p:extLst>
  </p:cSld>
  <p:clrMapOvr>
    <a:masterClrMapping/>
  </p:clrMapOvr>
  <p:transition/>
</p:sldLayout>
</file>

<file path=ppt/slideLayouts/slideLayout16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098389927"/>
      </p:ext>
    </p:extLst>
  </p:cSld>
  <p:clrMapOvr>
    <a:masterClrMapping/>
  </p:clrMapOvr>
  <p:transition/>
</p:sldLayout>
</file>

<file path=ppt/slideLayouts/slideLayout16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8663340"/>
      </p:ext>
    </p:extLst>
  </p:cSld>
  <p:clrMapOvr>
    <a:masterClrMapping/>
  </p:clrMapOvr>
  <p:transition/>
</p:sldLayout>
</file>

<file path=ppt/slideLayouts/slideLayout16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3636066"/>
      </p:ext>
    </p:extLst>
  </p:cSld>
  <p:clrMapOvr>
    <a:masterClrMapping/>
  </p:clrMapOvr>
  <p:transition/>
</p:sldLayout>
</file>

<file path=ppt/slideLayouts/slideLayout16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39837985"/>
      </p:ext>
    </p:extLst>
  </p:cSld>
  <p:clrMapOvr>
    <a:masterClrMapping/>
  </p:clrMapOvr>
  <p:transition/>
</p:sldLayout>
</file>

<file path=ppt/slideLayouts/slideLayout16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28793126"/>
      </p:ext>
    </p:extLst>
  </p:cSld>
  <p:clrMapOvr>
    <a:masterClrMapping/>
  </p:clrMapOvr>
  <p:transition/>
</p:sldLayout>
</file>

<file path=ppt/slideLayouts/slideLayout16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67850" y="1320800"/>
            <a:ext cx="2965450" cy="6883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1500" y="1320800"/>
            <a:ext cx="8743950" cy="6883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97676050"/>
      </p:ext>
    </p:extLst>
  </p:cSld>
  <p:clrMapOvr>
    <a:masterClrMapping/>
  </p:clrMapOvr>
  <p:transition/>
</p:sldLayout>
</file>

<file path=ppt/slideLayouts/slideLayout16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4170392518"/>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900921715"/>
      </p:ext>
    </p:extLst>
  </p:cSld>
  <p:clrMapOvr>
    <a:masterClrMapping/>
  </p:clrMapOvr>
  <p:transition/>
</p:sldLayout>
</file>

<file path=ppt/slideLayouts/slideLayout17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61646173"/>
      </p:ext>
    </p:extLst>
  </p:cSld>
  <p:clrMapOvr>
    <a:masterClrMapping/>
  </p:clrMapOvr>
  <p:transition/>
</p:sldLayout>
</file>

<file path=ppt/slideLayouts/slideLayout17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875103431"/>
      </p:ext>
    </p:extLst>
  </p:cSld>
  <p:clrMapOvr>
    <a:masterClrMapping/>
  </p:clrMapOvr>
  <p:transition/>
</p:sldLayout>
</file>

<file path=ppt/slideLayouts/slideLayout17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92105494"/>
      </p:ext>
    </p:extLst>
  </p:cSld>
  <p:clrMapOvr>
    <a:masterClrMapping/>
  </p:clrMapOvr>
  <p:transition/>
</p:sldLayout>
</file>

<file path=ppt/slideLayouts/slideLayout17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14843354"/>
      </p:ext>
    </p:extLst>
  </p:cSld>
  <p:clrMapOvr>
    <a:masterClrMapping/>
  </p:clrMapOvr>
  <p:transition/>
</p:sldLayout>
</file>

<file path=ppt/slideLayouts/slideLayout17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413880810"/>
      </p:ext>
    </p:extLst>
  </p:cSld>
  <p:clrMapOvr>
    <a:masterClrMapping/>
  </p:clrMapOvr>
  <p:transition/>
</p:sldLayout>
</file>

<file path=ppt/slideLayouts/slideLayout17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39213978"/>
      </p:ext>
    </p:extLst>
  </p:cSld>
  <p:clrMapOvr>
    <a:masterClrMapping/>
  </p:clrMapOvr>
  <p:transition/>
</p:sldLayout>
</file>

<file path=ppt/slideLayouts/slideLayout17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31683019"/>
      </p:ext>
    </p:extLst>
  </p:cSld>
  <p:clrMapOvr>
    <a:masterClrMapping/>
  </p:clrMapOvr>
  <p:transition/>
</p:sldLayout>
</file>

<file path=ppt/slideLayouts/slideLayout17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09176220"/>
      </p:ext>
    </p:extLst>
  </p:cSld>
  <p:clrMapOvr>
    <a:masterClrMapping/>
  </p:clrMapOvr>
  <p:transition/>
</p:sldLayout>
</file>

<file path=ppt/slideLayouts/slideLayout17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64984822"/>
      </p:ext>
    </p:extLst>
  </p:cSld>
  <p:clrMapOvr>
    <a:masterClrMapping/>
  </p:clrMapOvr>
  <p:transition/>
</p:sldLayout>
</file>

<file path=ppt/slideLayouts/slideLayout17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67850" y="2276475"/>
            <a:ext cx="2965450" cy="64357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1500" y="2276475"/>
            <a:ext cx="87439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23637949"/>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16942360"/>
      </p:ext>
    </p:extLst>
  </p:cSld>
  <p:clrMapOvr>
    <a:masterClrMapping/>
  </p:clrMapOvr>
  <p:transition/>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809339237"/>
      </p:ext>
    </p:extLst>
  </p:cSld>
  <p:clrMapOvr>
    <a:masterClrMapping/>
  </p:clrMapOvr>
  <p:transition/>
</p:sldLayout>
</file>

<file path=ppt/slideLayouts/slideLayout18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74010238"/>
      </p:ext>
    </p:extLst>
  </p:cSld>
  <p:clrMapOvr>
    <a:masterClrMapping/>
  </p:clrMapOvr>
  <p:transition/>
</p:sldLayout>
</file>

<file path=ppt/slideLayouts/slideLayout18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42530785"/>
      </p:ext>
    </p:extLst>
  </p:cSld>
  <p:clrMapOvr>
    <a:masterClrMapping/>
  </p:clrMapOvr>
  <p:transition/>
</p:sldLayout>
</file>

<file path=ppt/slideLayouts/slideLayout18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12700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1270000"/>
            <a:ext cx="5156200" cy="7213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36501501"/>
      </p:ext>
    </p:extLst>
  </p:cSld>
  <p:clrMapOvr>
    <a:masterClrMapping/>
  </p:clrMapOvr>
  <p:transition/>
</p:sldLayout>
</file>

<file path=ppt/slideLayouts/slideLayout18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06972500"/>
      </p:ext>
    </p:extLst>
  </p:cSld>
  <p:clrMapOvr>
    <a:masterClrMapping/>
  </p:clrMapOvr>
  <p:transition/>
</p:sldLayout>
</file>

<file path=ppt/slideLayouts/slideLayout18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3609877666"/>
      </p:ext>
    </p:extLst>
  </p:cSld>
  <p:clrMapOvr>
    <a:masterClrMapping/>
  </p:clrMapOvr>
  <p:transition/>
</p:sldLayout>
</file>

<file path=ppt/slideLayouts/slideLayout18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4277687"/>
      </p:ext>
    </p:extLst>
  </p:cSld>
  <p:clrMapOvr>
    <a:masterClrMapping/>
  </p:clrMapOvr>
  <p:transition/>
</p:sldLayout>
</file>

<file path=ppt/slideLayouts/slideLayout18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39841430"/>
      </p:ext>
    </p:extLst>
  </p:cSld>
  <p:clrMapOvr>
    <a:masterClrMapping/>
  </p:clrMapOvr>
  <p:transition/>
</p:sldLayout>
</file>

<file path=ppt/slideLayouts/slideLayout18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90529770"/>
      </p:ext>
    </p:extLst>
  </p:cSld>
  <p:clrMapOvr>
    <a:masterClrMapping/>
  </p:clrMapOvr>
  <p:transition/>
</p:sldLayout>
</file>

<file path=ppt/slideLayouts/slideLayout18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62187851"/>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22367008"/>
      </p:ext>
    </p:extLst>
  </p:cSld>
  <p:clrMapOvr>
    <a:masterClrMapping/>
  </p:clrMapOvr>
  <p:transition/>
</p:sldLayout>
</file>

<file path=ppt/slideLayouts/slideLayout19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0930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390525"/>
            <a:ext cx="8624888" cy="8093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05318521"/>
      </p:ext>
    </p:extLst>
  </p:cSld>
  <p:clrMapOvr>
    <a:masterClrMapping/>
  </p:clrMapOvr>
  <p:transition/>
</p:sldLayout>
</file>

<file path=ppt/slideLayouts/slideLayout19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579943148"/>
      </p:ext>
    </p:extLst>
  </p:cSld>
  <p:clrMapOvr>
    <a:masterClrMapping/>
  </p:clrMapOvr>
  <p:transition/>
</p:sldLayout>
</file>

<file path=ppt/slideLayouts/slideLayout19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04210256"/>
      </p:ext>
    </p:extLst>
  </p:cSld>
  <p:clrMapOvr>
    <a:masterClrMapping/>
  </p:clrMapOvr>
  <p:transition/>
</p:sldLayout>
</file>

<file path=ppt/slideLayouts/slideLayout19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131939094"/>
      </p:ext>
    </p:extLst>
  </p:cSld>
  <p:clrMapOvr>
    <a:masterClrMapping/>
  </p:clrMapOvr>
  <p:transition/>
</p:sldLayout>
</file>

<file path=ppt/slideLayouts/slideLayout19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70000" y="2768600"/>
            <a:ext cx="515620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768600"/>
            <a:ext cx="515620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03685337"/>
      </p:ext>
    </p:extLst>
  </p:cSld>
  <p:clrMapOvr>
    <a:masterClrMapping/>
  </p:clrMapOvr>
  <p:transition/>
</p:sldLayout>
</file>

<file path=ppt/slideLayouts/slideLayout19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79844634"/>
      </p:ext>
    </p:extLst>
  </p:cSld>
  <p:clrMapOvr>
    <a:masterClrMapping/>
  </p:clrMapOvr>
  <p:transition/>
</p:sldLayout>
</file>

<file path=ppt/slideLayouts/slideLayout19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227162923"/>
      </p:ext>
    </p:extLst>
  </p:cSld>
  <p:clrMapOvr>
    <a:masterClrMapping/>
  </p:clrMapOvr>
  <p:transition/>
</p:sldLayout>
</file>

<file path=ppt/slideLayouts/slideLayout19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322821"/>
      </p:ext>
    </p:extLst>
  </p:cSld>
  <p:clrMapOvr>
    <a:masterClrMapping/>
  </p:clrMapOvr>
  <p:transition/>
</p:sldLayout>
</file>

<file path=ppt/slideLayouts/slideLayout19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42472674"/>
      </p:ext>
    </p:extLst>
  </p:cSld>
  <p:clrMapOvr>
    <a:masterClrMapping/>
  </p:clrMapOvr>
  <p:transition/>
</p:sldLayout>
</file>

<file path=ppt/slideLayouts/slideLayout19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1703693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1080180"/>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1178760"/>
      </p:ext>
    </p:extLst>
  </p:cSld>
  <p:clrMapOvr>
    <a:masterClrMapping/>
  </p:clrMapOvr>
  <p:transition/>
</p:sldLayout>
</file>

<file path=ppt/slideLayouts/slideLayout20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89290878"/>
      </p:ext>
    </p:extLst>
  </p:cSld>
  <p:clrMapOvr>
    <a:masterClrMapping/>
  </p:clrMapOvr>
  <p:transition/>
</p:sldLayout>
</file>

<file path=ppt/slideLayouts/slideLayout20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42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70000" y="254000"/>
            <a:ext cx="7696200" cy="8242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71600596"/>
      </p:ext>
    </p:extLst>
  </p:cSld>
  <p:clrMapOvr>
    <a:masterClrMapping/>
  </p:clrMapOvr>
  <p:transition/>
</p:sldLayout>
</file>

<file path=ppt/slideLayouts/slideLayout20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391335005"/>
      </p:ext>
    </p:extLst>
  </p:cSld>
  <p:clrMapOvr>
    <a:masterClrMapping/>
  </p:clrMapOvr>
  <p:transition/>
</p:sldLayout>
</file>

<file path=ppt/slideLayouts/slideLayout20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38672777"/>
      </p:ext>
    </p:extLst>
  </p:cSld>
  <p:clrMapOvr>
    <a:masterClrMapping/>
  </p:clrMapOvr>
  <p:transition/>
</p:sldLayout>
</file>

<file path=ppt/slideLayouts/slideLayout20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98154977"/>
      </p:ext>
    </p:extLst>
  </p:cSld>
  <p:clrMapOvr>
    <a:masterClrMapping/>
  </p:clrMapOvr>
  <p:transition/>
</p:sldLayout>
</file>

<file path=ppt/slideLayouts/slideLayout20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19502781"/>
      </p:ext>
    </p:extLst>
  </p:cSld>
  <p:clrMapOvr>
    <a:masterClrMapping/>
  </p:clrMapOvr>
  <p:transition/>
</p:sldLayout>
</file>

<file path=ppt/slideLayouts/slideLayout20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41263123"/>
      </p:ext>
    </p:extLst>
  </p:cSld>
  <p:clrMapOvr>
    <a:masterClrMapping/>
  </p:clrMapOvr>
  <p:transition/>
</p:sldLayout>
</file>

<file path=ppt/slideLayouts/slideLayout20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407487557"/>
      </p:ext>
    </p:extLst>
  </p:cSld>
  <p:clrMapOvr>
    <a:masterClrMapping/>
  </p:clrMapOvr>
  <p:transition/>
</p:sldLayout>
</file>

<file path=ppt/slideLayouts/slideLayout20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481128"/>
      </p:ext>
    </p:extLst>
  </p:cSld>
  <p:clrMapOvr>
    <a:masterClrMapping/>
  </p:clrMapOvr>
  <p:transition/>
</p:sldLayout>
</file>

<file path=ppt/slideLayouts/slideLayout20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3310657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70652954"/>
      </p:ext>
    </p:extLst>
  </p:cSld>
  <p:clrMapOvr>
    <a:masterClrMapping/>
  </p:clrMapOvr>
  <p:transition/>
</p:sldLayout>
</file>

<file path=ppt/slideLayouts/slideLayout2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71099618"/>
      </p:ext>
    </p:extLst>
  </p:cSld>
  <p:clrMapOvr>
    <a:masterClrMapping/>
  </p:clrMapOvr>
  <p:transition/>
</p:sldLayout>
</file>

<file path=ppt/slideLayouts/slideLayout2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00894403"/>
      </p:ext>
    </p:extLst>
  </p:cSld>
  <p:clrMapOvr>
    <a:masterClrMapping/>
  </p:clrMapOvr>
  <p:transition/>
</p:sldLayout>
</file>

<file path=ppt/slideLayouts/slideLayout2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276475"/>
            <a:ext cx="2925762" cy="64357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8624888"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55041752"/>
      </p:ext>
    </p:extLst>
  </p:cSld>
  <p:clrMapOvr>
    <a:masterClrMapping/>
  </p:clrMapOvr>
  <p:transition/>
</p:sldLayout>
</file>

<file path=ppt/slideLayouts/slideLayout2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541595150"/>
      </p:ext>
    </p:extLst>
  </p:cSld>
  <p:clrMapOvr>
    <a:masterClrMapping/>
  </p:clrMapOvr>
  <p:transition/>
</p:sldLayout>
</file>

<file path=ppt/slideLayouts/slideLayout2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98187088"/>
      </p:ext>
    </p:extLst>
  </p:cSld>
  <p:clrMapOvr>
    <a:masterClrMapping/>
  </p:clrMapOvr>
  <p:transition/>
</p:sldLayout>
</file>

<file path=ppt/slideLayouts/slideLayout2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30209066"/>
      </p:ext>
    </p:extLst>
  </p:cSld>
  <p:clrMapOvr>
    <a:masterClrMapping/>
  </p:clrMapOvr>
  <p:transition/>
</p:sldLayout>
</file>

<file path=ppt/slideLayouts/slideLayout2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848600" y="8470900"/>
            <a:ext cx="2400300" cy="50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0401300" y="8470900"/>
            <a:ext cx="2400300" cy="508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69395860"/>
      </p:ext>
    </p:extLst>
  </p:cSld>
  <p:clrMapOvr>
    <a:masterClrMapping/>
  </p:clrMapOvr>
  <p:transition/>
</p:sldLayout>
</file>

<file path=ppt/slideLayouts/slideLayout2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51393735"/>
      </p:ext>
    </p:extLst>
  </p:cSld>
  <p:clrMapOvr>
    <a:masterClrMapping/>
  </p:clrMapOvr>
  <p:transition/>
</p:sldLayout>
</file>

<file path=ppt/slideLayouts/slideLayout2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71491559"/>
      </p:ext>
    </p:extLst>
  </p:cSld>
  <p:clrMapOvr>
    <a:masterClrMapping/>
  </p:clrMapOvr>
  <p:transition/>
</p:sldLayout>
</file>

<file path=ppt/slideLayouts/slideLayout2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49501039"/>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67850" y="1473200"/>
            <a:ext cx="2965450" cy="74295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1500" y="1473200"/>
            <a:ext cx="8743950" cy="7429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63858260"/>
      </p:ext>
    </p:extLst>
  </p:cSld>
  <p:clrMapOvr>
    <a:masterClrMapping/>
  </p:clrMapOvr>
  <p:transition/>
</p:sldLayout>
</file>

<file path=ppt/slideLayouts/slideLayout2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79263233"/>
      </p:ext>
    </p:extLst>
  </p:cSld>
  <p:clrMapOvr>
    <a:masterClrMapping/>
  </p:clrMapOvr>
  <p:transition/>
</p:sldLayout>
</file>

<file path=ppt/slideLayouts/slideLayout2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143009023"/>
      </p:ext>
    </p:extLst>
  </p:cSld>
  <p:clrMapOvr>
    <a:masterClrMapping/>
  </p:clrMapOvr>
  <p:transition/>
</p:sldLayout>
</file>

<file path=ppt/slideLayouts/slideLayout2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85109866"/>
      </p:ext>
    </p:extLst>
  </p:cSld>
  <p:clrMapOvr>
    <a:masterClrMapping/>
  </p:clrMapOvr>
  <p:transition/>
</p:sldLayout>
</file>

<file path=ppt/slideLayouts/slideLayout2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953625" y="7785100"/>
            <a:ext cx="2847975" cy="1701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409700" y="7785100"/>
            <a:ext cx="8391525" cy="1701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29001942"/>
      </p:ext>
    </p:extLst>
  </p:cSld>
  <p:clrMapOvr>
    <a:masterClrMapping/>
  </p:clrMapOvr>
  <p:transition/>
</p:sldLayout>
</file>

<file path=ppt/slideLayouts/slideLayout2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403145940"/>
      </p:ext>
    </p:extLst>
  </p:cSld>
  <p:clrMapOvr>
    <a:masterClrMapping/>
  </p:clrMapOvr>
  <p:transition/>
</p:sldLayout>
</file>

<file path=ppt/slideLayouts/slideLayout2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48450551"/>
      </p:ext>
    </p:extLst>
  </p:cSld>
  <p:clrMapOvr>
    <a:masterClrMapping/>
  </p:clrMapOvr>
  <p:transition/>
</p:sldLayout>
</file>

<file path=ppt/slideLayouts/slideLayout2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559144253"/>
      </p:ext>
    </p:extLst>
  </p:cSld>
  <p:clrMapOvr>
    <a:masterClrMapping/>
  </p:clrMapOvr>
  <p:transition/>
</p:sldLayout>
</file>

<file path=ppt/slideLayouts/slideLayout2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15029269"/>
      </p:ext>
    </p:extLst>
  </p:cSld>
  <p:clrMapOvr>
    <a:masterClrMapping/>
  </p:clrMapOvr>
  <p:transition/>
</p:sldLayout>
</file>

<file path=ppt/slideLayouts/slideLayout2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04626258"/>
      </p:ext>
    </p:extLst>
  </p:cSld>
  <p:clrMapOvr>
    <a:masterClrMapping/>
  </p:clrMapOvr>
  <p:transition/>
</p:sldLayout>
</file>

<file path=ppt/slideLayouts/slideLayout2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4031977112"/>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71500" y="1473200"/>
            <a:ext cx="11861800" cy="927100"/>
          </a:xfrm>
        </p:spPr>
        <p:txBody>
          <a:bodyPr/>
          <a:lstStyle>
            <a:lvl1pPr>
              <a:defRPr sz="4400">
                <a:latin typeface="Calibri" pitchFamily="34" charset="0"/>
                <a:cs typeface="Calibri" pitchFamily="34" charset="0"/>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571500" y="3060700"/>
            <a:ext cx="5854700" cy="5842000"/>
          </a:xfrm>
        </p:spPr>
        <p:txBody>
          <a:bodyPr/>
          <a:lstStyle>
            <a:lvl1pPr>
              <a:defRPr sz="3200">
                <a:latin typeface="Arial" pitchFamily="34" charset="0"/>
                <a:cs typeface="Arial" pitchFamily="34" charset="0"/>
              </a:defRPr>
            </a:lvl1pPr>
            <a:lvl2pPr>
              <a:defRPr sz="3200">
                <a:latin typeface="Arial" pitchFamily="34" charset="0"/>
                <a:cs typeface="Arial" pitchFamily="34" charset="0"/>
              </a:defRPr>
            </a:lvl2pPr>
            <a:lvl3pPr>
              <a:defRPr sz="3200">
                <a:latin typeface="Arial" pitchFamily="34" charset="0"/>
                <a:cs typeface="Arial" pitchFamily="34" charset="0"/>
              </a:defRPr>
            </a:lvl3pPr>
            <a:lvl4pPr>
              <a:defRPr sz="3200">
                <a:latin typeface="Arial" pitchFamily="34" charset="0"/>
                <a:cs typeface="Arial" pitchFamily="34" charset="0"/>
              </a:defRPr>
            </a:lvl4pPr>
            <a:lvl5pPr>
              <a:defRPr sz="32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6578600" y="3060700"/>
            <a:ext cx="5854700" cy="5842000"/>
          </a:xfrm>
        </p:spPr>
        <p:txBody>
          <a:bodyPr/>
          <a:lstStyle>
            <a:lvl1pPr>
              <a:defRPr sz="3200">
                <a:latin typeface="Arial" pitchFamily="34" charset="0"/>
                <a:cs typeface="Arial" pitchFamily="34" charset="0"/>
              </a:defRPr>
            </a:lvl1pPr>
            <a:lvl2pPr>
              <a:defRPr sz="3200">
                <a:latin typeface="Arial" pitchFamily="34" charset="0"/>
                <a:cs typeface="Arial" pitchFamily="34" charset="0"/>
              </a:defRPr>
            </a:lvl2pPr>
            <a:lvl3pPr>
              <a:defRPr sz="3200">
                <a:latin typeface="Arial" pitchFamily="34" charset="0"/>
                <a:cs typeface="Arial" pitchFamily="34" charset="0"/>
              </a:defRPr>
            </a:lvl3pPr>
            <a:lvl4pPr>
              <a:defRPr sz="3200">
                <a:latin typeface="Arial" pitchFamily="34" charset="0"/>
                <a:cs typeface="Arial" pitchFamily="34" charset="0"/>
              </a:defRPr>
            </a:lvl4pPr>
            <a:lvl5pPr>
              <a:defRPr sz="32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638981619"/>
      </p:ext>
    </p:extLst>
  </p:cSld>
  <p:clrMapOvr>
    <a:masterClrMapping/>
  </p:clrMapOvr>
  <p:transition/>
</p:sldLayout>
</file>

<file path=ppt/slideLayouts/slideLayout2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615077"/>
      </p:ext>
    </p:extLst>
  </p:cSld>
  <p:clrMapOvr>
    <a:masterClrMapping/>
  </p:clrMapOvr>
  <p:transition/>
</p:sldLayout>
</file>

<file path=ppt/slideLayouts/slideLayout2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02125623"/>
      </p:ext>
    </p:extLst>
  </p:cSld>
  <p:clrMapOvr>
    <a:masterClrMapping/>
  </p:clrMapOvr>
  <p:transition/>
</p:sldLayout>
</file>

<file path=ppt/slideLayouts/slideLayout2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94621069"/>
      </p:ext>
    </p:extLst>
  </p:cSld>
  <p:clrMapOvr>
    <a:masterClrMapping/>
  </p:clrMapOvr>
  <p:transition/>
</p:sldLayout>
</file>

<file path=ppt/slideLayouts/slideLayout2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110371672"/>
      </p:ext>
    </p:extLst>
  </p:cSld>
  <p:clrMapOvr>
    <a:masterClrMapping/>
  </p:clrMapOvr>
  <p:transition/>
</p:sldLayout>
</file>

<file path=ppt/slideLayouts/slideLayout2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276475"/>
            <a:ext cx="2925762" cy="67913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8624888" cy="67913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30581839"/>
      </p:ext>
    </p:extLst>
  </p:cSld>
  <p:clrMapOvr>
    <a:masterClrMapping/>
  </p:clrMapOvr>
  <p:transition/>
</p:sldLayout>
</file>

<file path=ppt/slideLayouts/slideLayout2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822400406"/>
      </p:ext>
    </p:extLst>
  </p:cSld>
  <p:clrMapOvr>
    <a:masterClrMapping/>
  </p:clrMapOvr>
  <p:transition/>
</p:sldLayout>
</file>

<file path=ppt/slideLayouts/slideLayout2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2590293"/>
      </p:ext>
    </p:extLst>
  </p:cSld>
  <p:clrMapOvr>
    <a:masterClrMapping/>
  </p:clrMapOvr>
  <p:transition/>
</p:sldLayout>
</file>

<file path=ppt/slideLayouts/slideLayout2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345854879"/>
      </p:ext>
    </p:extLst>
  </p:cSld>
  <p:clrMapOvr>
    <a:masterClrMapping/>
  </p:clrMapOvr>
  <p:transition/>
</p:sldLayout>
</file>

<file path=ppt/slideLayouts/slideLayout2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32724378"/>
      </p:ext>
    </p:extLst>
  </p:cSld>
  <p:clrMapOvr>
    <a:masterClrMapping/>
  </p:clrMapOvr>
  <p:transition/>
</p:sldLayout>
</file>

<file path=ppt/slideLayouts/slideLayout2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165704743"/>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1473200"/>
            <a:ext cx="11861800" cy="927100"/>
          </a:xfrm>
        </p:spPr>
        <p:txBody>
          <a:bodyPr/>
          <a:lstStyle>
            <a:lvl1pPr>
              <a:defRPr sz="4400">
                <a:latin typeface="Calibri" pitchFamily="34" charset="0"/>
                <a:cs typeface="Calibri" pitchFamily="34" charset="0"/>
              </a:defRPr>
            </a:lvl1pPr>
          </a:lstStyle>
          <a:p>
            <a:r>
              <a:rPr lang="en-US" dirty="0" smtClean="0"/>
              <a:t>Click to edit Master title style</a:t>
            </a:r>
            <a:endParaRPr lang="en-GB" dirty="0"/>
          </a:p>
        </p:txBody>
      </p:sp>
      <p:sp>
        <p:nvSpPr>
          <p:cNvPr id="3" name="Text Placeholder 2"/>
          <p:cNvSpPr>
            <a:spLocks noGrp="1"/>
          </p:cNvSpPr>
          <p:nvPr>
            <p:ph type="body" sz="half" idx="1"/>
          </p:nvPr>
        </p:nvSpPr>
        <p:spPr>
          <a:xfrm>
            <a:off x="571500" y="3060700"/>
            <a:ext cx="5854700" cy="5842000"/>
          </a:xfrm>
        </p:spPr>
        <p:txBody>
          <a:bodyPr/>
          <a:lstStyle>
            <a:lvl1pPr>
              <a:defRPr sz="3200">
                <a:latin typeface="Arial" pitchFamily="34" charset="0"/>
                <a:cs typeface="Arial" pitchFamily="34" charset="0"/>
              </a:defRPr>
            </a:lvl1pPr>
            <a:lvl2pPr>
              <a:defRPr sz="3200">
                <a:latin typeface="Arial" pitchFamily="34" charset="0"/>
                <a:cs typeface="Arial" pitchFamily="34" charset="0"/>
              </a:defRPr>
            </a:lvl2pPr>
            <a:lvl3pPr>
              <a:defRPr sz="3200">
                <a:latin typeface="Arial" pitchFamily="34" charset="0"/>
                <a:cs typeface="Arial" pitchFamily="34" charset="0"/>
              </a:defRPr>
            </a:lvl3pPr>
            <a:lvl4pPr>
              <a:defRPr sz="3200">
                <a:latin typeface="Arial" pitchFamily="34" charset="0"/>
                <a:cs typeface="Arial" pitchFamily="34" charset="0"/>
              </a:defRPr>
            </a:lvl4pPr>
            <a:lvl5pPr>
              <a:defRPr sz="32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6578600" y="3060700"/>
            <a:ext cx="5854700" cy="5842000"/>
          </a:xfrm>
        </p:spPr>
        <p:txBody>
          <a:bodyPr/>
          <a:lstStyle>
            <a:lvl1pPr>
              <a:defRPr sz="3200">
                <a:latin typeface="Arial" pitchFamily="34" charset="0"/>
                <a:cs typeface="Arial" pitchFamily="34" charset="0"/>
              </a:defRPr>
            </a:lvl1pPr>
            <a:lvl2pPr>
              <a:defRPr sz="3200">
                <a:latin typeface="Arial" pitchFamily="34" charset="0"/>
                <a:cs typeface="Arial" pitchFamily="34" charset="0"/>
              </a:defRPr>
            </a:lvl2pPr>
            <a:lvl3pPr>
              <a:defRPr sz="3200">
                <a:latin typeface="Arial" pitchFamily="34" charset="0"/>
                <a:cs typeface="Arial" pitchFamily="34" charset="0"/>
              </a:defRPr>
            </a:lvl3pPr>
            <a:lvl4pPr>
              <a:defRPr sz="3200">
                <a:latin typeface="Arial" pitchFamily="34" charset="0"/>
                <a:cs typeface="Arial" pitchFamily="34" charset="0"/>
              </a:defRPr>
            </a:lvl4pPr>
            <a:lvl5pPr>
              <a:defRPr sz="32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4187892195"/>
      </p:ext>
    </p:extLst>
  </p:cSld>
  <p:clrMapOvr>
    <a:masterClrMapping/>
  </p:clrMapOvr>
  <p:transition/>
</p:sldLayout>
</file>

<file path=ppt/slideLayouts/slideLayout2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643785051"/>
      </p:ext>
    </p:extLst>
  </p:cSld>
  <p:clrMapOvr>
    <a:masterClrMapping/>
  </p:clrMapOvr>
  <p:transition/>
</p:sldLayout>
</file>

<file path=ppt/slideLayouts/slideLayout2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9020559"/>
      </p:ext>
    </p:extLst>
  </p:cSld>
  <p:clrMapOvr>
    <a:masterClrMapping/>
  </p:clrMapOvr>
  <p:transition/>
</p:sldLayout>
</file>

<file path=ppt/slideLayouts/slideLayout2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17292543"/>
      </p:ext>
    </p:extLst>
  </p:cSld>
  <p:clrMapOvr>
    <a:masterClrMapping/>
  </p:clrMapOvr>
  <p:transition/>
</p:sldLayout>
</file>

<file path=ppt/slideLayouts/slideLayout2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23713884"/>
      </p:ext>
    </p:extLst>
  </p:cSld>
  <p:clrMapOvr>
    <a:masterClrMapping/>
  </p:clrMapOvr>
  <p:transition/>
</p:sldLayout>
</file>

<file path=ppt/slideLayouts/slideLayout2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21027816"/>
      </p:ext>
    </p:extLst>
  </p:cSld>
  <p:clrMapOvr>
    <a:masterClrMapping/>
  </p:clrMapOvr>
  <p:transition/>
</p:sldLayout>
</file>

<file path=ppt/slideLayouts/slideLayout2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276475"/>
            <a:ext cx="2925762" cy="67913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8624888" cy="67913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35400484"/>
      </p:ext>
    </p:extLst>
  </p:cSld>
  <p:clrMapOvr>
    <a:masterClrMapping/>
  </p:clrMapOvr>
  <p:transition/>
</p:sldLayout>
</file>

<file path=ppt/slideLayouts/slideLayout2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761980374"/>
      </p:ext>
    </p:extLst>
  </p:cSld>
  <p:clrMapOvr>
    <a:masterClrMapping/>
  </p:clrMapOvr>
  <p:transition/>
</p:sldLayout>
</file>

<file path=ppt/slideLayouts/slideLayout2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33719787"/>
      </p:ext>
    </p:extLst>
  </p:cSld>
  <p:clrMapOvr>
    <a:masterClrMapping/>
  </p:clrMapOvr>
  <p:transition/>
</p:sldLayout>
</file>

<file path=ppt/slideLayouts/slideLayout2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03793888"/>
      </p:ext>
    </p:extLst>
  </p:cSld>
  <p:clrMapOvr>
    <a:masterClrMapping/>
  </p:clrMapOvr>
  <p:transition/>
</p:sldLayout>
</file>

<file path=ppt/slideLayouts/slideLayout2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35000" y="48006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644900" y="48006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55702913"/>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1473200"/>
            <a:ext cx="11861800" cy="9271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571500" y="3060700"/>
            <a:ext cx="5854700" cy="584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6578600" y="3060700"/>
            <a:ext cx="5854700" cy="284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6578600" y="6057900"/>
            <a:ext cx="5854700" cy="284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31134922"/>
      </p:ext>
    </p:extLst>
  </p:cSld>
  <p:clrMapOvr>
    <a:masterClrMapping/>
  </p:clrMapOvr>
  <p:transition/>
</p:sldLayout>
</file>

<file path=ppt/slideLayouts/slideLayout2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30843700"/>
      </p:ext>
    </p:extLst>
  </p:cSld>
  <p:clrMapOvr>
    <a:masterClrMapping/>
  </p:clrMapOvr>
  <p:transition/>
</p:sldLayout>
</file>

<file path=ppt/slideLayouts/slideLayout2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20895123"/>
      </p:ext>
    </p:extLst>
  </p:cSld>
  <p:clrMapOvr>
    <a:masterClrMapping/>
  </p:clrMapOvr>
  <p:transition/>
</p:sldLayout>
</file>

<file path=ppt/slideLayouts/slideLayout2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518615"/>
      </p:ext>
    </p:extLst>
  </p:cSld>
  <p:clrMapOvr>
    <a:masterClrMapping/>
  </p:clrMapOvr>
  <p:transition/>
</p:sldLayout>
</file>

<file path=ppt/slideLayouts/slideLayout2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14772937"/>
      </p:ext>
    </p:extLst>
  </p:cSld>
  <p:clrMapOvr>
    <a:masterClrMapping/>
  </p:clrMapOvr>
  <p:transition/>
</p:sldLayout>
</file>

<file path=ppt/slideLayouts/slideLayout2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71803219"/>
      </p:ext>
    </p:extLst>
  </p:cSld>
  <p:clrMapOvr>
    <a:masterClrMapping/>
  </p:clrMapOvr>
  <p:transition/>
</p:sldLayout>
</file>

<file path=ppt/slideLayouts/slideLayout2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43921091"/>
      </p:ext>
    </p:extLst>
  </p:cSld>
  <p:clrMapOvr>
    <a:masterClrMapping/>
  </p:clrMapOvr>
  <p:transition/>
</p:sldLayout>
</file>

<file path=ppt/slideLayouts/slideLayout2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35550" y="1409700"/>
            <a:ext cx="1466850" cy="66929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35000" y="1409700"/>
            <a:ext cx="4248150" cy="6692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01462941"/>
      </p:ext>
    </p:extLst>
  </p:cSld>
  <p:clrMapOvr>
    <a:masterClrMapping/>
  </p:clrMapOvr>
  <p:transition/>
</p:sldLayout>
</file>

<file path=ppt/slideLayouts/slideLayout2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06551182"/>
      </p:ext>
    </p:extLst>
  </p:cSld>
  <p:clrMapOvr>
    <a:masterClrMapping/>
  </p:clrMapOvr>
  <p:transition/>
</p:sldLayout>
</file>

<file path=ppt/slideLayouts/slideLayout2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42009987"/>
      </p:ext>
    </p:extLst>
  </p:cSld>
  <p:clrMapOvr>
    <a:masterClrMapping/>
  </p:clrMapOvr>
  <p:transition/>
</p:sldLayout>
</file>

<file path=ppt/slideLayouts/slideLayout2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94995503"/>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681091832"/>
      </p:ext>
    </p:extLst>
  </p:cSld>
  <p:clrMapOvr>
    <a:masterClrMapping/>
  </p:clrMapOvr>
  <p:transition/>
</p:sldLayout>
</file>

<file path=ppt/slideLayouts/slideLayout2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35000" y="48006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644900" y="4800600"/>
            <a:ext cx="2857500" cy="330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568522764"/>
      </p:ext>
    </p:extLst>
  </p:cSld>
  <p:clrMapOvr>
    <a:masterClrMapping/>
  </p:clrMapOvr>
  <p:transition/>
</p:sldLayout>
</file>

<file path=ppt/slideLayouts/slideLayout2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35171380"/>
      </p:ext>
    </p:extLst>
  </p:cSld>
  <p:clrMapOvr>
    <a:masterClrMapping/>
  </p:clrMapOvr>
  <p:transition/>
</p:sldLayout>
</file>

<file path=ppt/slideLayouts/slideLayout2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10965841"/>
      </p:ext>
    </p:extLst>
  </p:cSld>
  <p:clrMapOvr>
    <a:masterClrMapping/>
  </p:clrMapOvr>
  <p:transition/>
</p:sldLayout>
</file>

<file path=ppt/slideLayouts/slideLayout2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26464996"/>
      </p:ext>
    </p:extLst>
  </p:cSld>
  <p:clrMapOvr>
    <a:masterClrMapping/>
  </p:clrMapOvr>
  <p:transition/>
</p:sldLayout>
</file>

<file path=ppt/slideLayouts/slideLayout2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32431632"/>
      </p:ext>
    </p:extLst>
  </p:cSld>
  <p:clrMapOvr>
    <a:masterClrMapping/>
  </p:clrMapOvr>
  <p:transition/>
</p:sldLayout>
</file>

<file path=ppt/slideLayouts/slideLayout2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18243143"/>
      </p:ext>
    </p:extLst>
  </p:cSld>
  <p:clrMapOvr>
    <a:masterClrMapping/>
  </p:clrMapOvr>
  <p:transition/>
</p:sldLayout>
</file>

<file path=ppt/slideLayouts/slideLayout2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69451427"/>
      </p:ext>
    </p:extLst>
  </p:cSld>
  <p:clrMapOvr>
    <a:masterClrMapping/>
  </p:clrMapOvr>
  <p:transition/>
</p:sldLayout>
</file>

<file path=ppt/slideLayouts/slideLayout2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035550" y="1409700"/>
            <a:ext cx="1466850" cy="66929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35000" y="1409700"/>
            <a:ext cx="4248150" cy="66929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05046114"/>
      </p:ext>
    </p:extLst>
  </p:cSld>
  <p:clrMapOvr>
    <a:masterClrMapping/>
  </p:clrMapOvr>
  <p:transition/>
</p:sldLayout>
</file>

<file path=ppt/slideLayouts/slideLayout2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212238652"/>
      </p:ext>
    </p:extLst>
  </p:cSld>
  <p:clrMapOvr>
    <a:masterClrMapping/>
  </p:clrMapOvr>
  <p:transition/>
</p:sldLayout>
</file>

<file path=ppt/slideLayouts/slideLayout2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25519548"/>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21034027"/>
      </p:ext>
    </p:extLst>
  </p:cSld>
  <p:clrMapOvr>
    <a:masterClrMapping/>
  </p:clrMapOvr>
  <p:transition/>
</p:sldLayout>
</file>

<file path=ppt/slideLayouts/slideLayout2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872182515"/>
      </p:ext>
    </p:extLst>
  </p:cSld>
  <p:clrMapOvr>
    <a:masterClrMapping/>
  </p:clrMapOvr>
  <p:transition/>
</p:sldLayout>
</file>

<file path=ppt/slideLayouts/slideLayout2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826068894"/>
      </p:ext>
    </p:extLst>
  </p:cSld>
  <p:clrMapOvr>
    <a:masterClrMapping/>
  </p:clrMapOvr>
  <p:transition/>
</p:sldLayout>
</file>

<file path=ppt/slideLayouts/slideLayout2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19399976"/>
      </p:ext>
    </p:extLst>
  </p:cSld>
  <p:clrMapOvr>
    <a:masterClrMapping/>
  </p:clrMapOvr>
  <p:transition/>
</p:sldLayout>
</file>

<file path=ppt/slideLayouts/slideLayout2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786176459"/>
      </p:ext>
    </p:extLst>
  </p:cSld>
  <p:clrMapOvr>
    <a:masterClrMapping/>
  </p:clrMapOvr>
  <p:transition/>
</p:sldLayout>
</file>

<file path=ppt/slideLayouts/slideLayout2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39219244"/>
      </p:ext>
    </p:extLst>
  </p:cSld>
  <p:clrMapOvr>
    <a:masterClrMapping/>
  </p:clrMapOvr>
  <p:transition/>
</p:sldLayout>
</file>

<file path=ppt/slideLayouts/slideLayout2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32979134"/>
      </p:ext>
    </p:extLst>
  </p:cSld>
  <p:clrMapOvr>
    <a:masterClrMapping/>
  </p:clrMapOvr>
  <p:transition/>
</p:sldLayout>
</file>

<file path=ppt/slideLayouts/slideLayout2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029761032"/>
      </p:ext>
    </p:extLst>
  </p:cSld>
  <p:clrMapOvr>
    <a:masterClrMapping/>
  </p:clrMapOvr>
  <p:transition/>
</p:sldLayout>
</file>

<file path=ppt/slideLayouts/slideLayout2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79466060"/>
      </p:ext>
    </p:extLst>
  </p:cSld>
  <p:clrMapOvr>
    <a:masterClrMapping/>
  </p:clrMapOvr>
  <p:transition/>
</p:sldLayout>
</file>

<file path=ppt/slideLayouts/slideLayout2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254000"/>
            <a:ext cx="2925762" cy="8458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54000"/>
            <a:ext cx="8624888" cy="8458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42702495"/>
      </p:ext>
    </p:extLst>
  </p:cSld>
  <p:clrMapOvr>
    <a:masterClrMapping/>
  </p:clrMapOvr>
  <p:transition/>
</p:sldLayout>
</file>

<file path=ppt/slideLayouts/slideLayout27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131619188"/>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493131797"/>
      </p:ext>
    </p:extLst>
  </p:cSld>
  <p:clrMapOvr>
    <a:masterClrMapping/>
  </p:clrMapOvr>
  <p:transition/>
</p:sldLayout>
</file>

<file path=ppt/slideLayouts/slideLayout28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650875" y="2276475"/>
            <a:ext cx="11703050" cy="64357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35328267"/>
      </p:ext>
    </p:extLst>
  </p:cSld>
  <p:clrMapOvr>
    <a:masterClrMapping/>
  </p:clrMapOvr>
  <p:transition/>
</p:sldLayout>
</file>

<file path=ppt/slideLayouts/slideLayout28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75321566"/>
      </p:ext>
    </p:extLst>
  </p:cSld>
  <p:clrMapOvr>
    <a:masterClrMapping/>
  </p:clrMapOvr>
  <p:transition/>
</p:sldLayout>
</file>

<file path=ppt/slideLayouts/slideLayout28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650875"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276475"/>
            <a:ext cx="5775325" cy="64357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79620243"/>
      </p:ext>
    </p:extLst>
  </p:cSld>
  <p:clrMapOvr>
    <a:masterClrMapping/>
  </p:clrMapOvr>
  <p:transition/>
</p:sldLayout>
</file>

<file path=ppt/slideLayouts/slideLayout28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34169221"/>
      </p:ext>
    </p:extLst>
  </p:cSld>
  <p:clrMapOvr>
    <a:masterClrMapping/>
  </p:clrMapOvr>
  <p:transition/>
</p:sldLayout>
</file>

<file path=ppt/slideLayouts/slideLayout28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3939952168"/>
      </p:ext>
    </p:extLst>
  </p:cSld>
  <p:clrMapOvr>
    <a:masterClrMapping/>
  </p:clrMapOvr>
  <p:transition/>
</p:sldLayout>
</file>

<file path=ppt/slideLayouts/slideLayout28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1523273"/>
      </p:ext>
    </p:extLst>
  </p:cSld>
  <p:clrMapOvr>
    <a:masterClrMapping/>
  </p:clrMapOvr>
  <p:transition/>
</p:sldLayout>
</file>

<file path=ppt/slideLayouts/slideLayout28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86500064"/>
      </p:ext>
    </p:extLst>
  </p:cSld>
  <p:clrMapOvr>
    <a:masterClrMapping/>
  </p:clrMapOvr>
  <p:transition/>
</p:sldLayout>
</file>

<file path=ppt/slideLayouts/slideLayout28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223845491"/>
      </p:ext>
    </p:extLst>
  </p:cSld>
  <p:clrMapOvr>
    <a:masterClrMapping/>
  </p:clrMapOvr>
  <p:transition/>
</p:sldLayout>
</file>

<file path=ppt/slideLayouts/slideLayout28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2276475"/>
            <a:ext cx="11703050" cy="64357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68013741"/>
      </p:ext>
    </p:extLst>
  </p:cSld>
  <p:clrMapOvr>
    <a:masterClrMapping/>
  </p:clrMapOvr>
  <p:transition/>
</p:sldLayout>
</file>

<file path=ppt/slideLayouts/slideLayout28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50875" y="390525"/>
            <a:ext cx="8624888" cy="832167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033228862"/>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445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67000654"/>
      </p:ext>
    </p:extLst>
  </p:cSld>
  <p:clrMapOvr>
    <a:masterClrMapping/>
  </p:clrMapOvr>
  <p:transition/>
</p:sldLayout>
</file>

<file path=ppt/slideLayouts/slideLayout29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266460506"/>
      </p:ext>
    </p:extLst>
  </p:cSld>
  <p:clrMapOvr>
    <a:masterClrMapping/>
  </p:clrMapOvr>
  <p:transition/>
</p:sldLayout>
</file>

<file path=ppt/slideLayouts/slideLayout29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33591615"/>
      </p:ext>
    </p:extLst>
  </p:cSld>
  <p:clrMapOvr>
    <a:masterClrMapping/>
  </p:clrMapOvr>
  <p:transition/>
</p:sldLayout>
</file>

<file path=ppt/slideLayouts/slideLayout29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545136141"/>
      </p:ext>
    </p:extLst>
  </p:cSld>
  <p:clrMapOvr>
    <a:masterClrMapping/>
  </p:clrMapOvr>
  <p:transition/>
</p:sldLayout>
</file>

<file path=ppt/slideLayouts/slideLayout29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70000" y="2768600"/>
            <a:ext cx="244475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67150" y="2768600"/>
            <a:ext cx="244475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09687660"/>
      </p:ext>
    </p:extLst>
  </p:cSld>
  <p:clrMapOvr>
    <a:masterClrMapping/>
  </p:clrMapOvr>
  <p:transition/>
</p:sldLayout>
</file>

<file path=ppt/slideLayouts/slideLayout29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355363"/>
      </p:ext>
    </p:extLst>
  </p:cSld>
  <p:clrMapOvr>
    <a:masterClrMapping/>
  </p:clrMapOvr>
  <p:transition/>
</p:sldLayout>
</file>

<file path=ppt/slideLayouts/slideLayout29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286140139"/>
      </p:ext>
    </p:extLst>
  </p:cSld>
  <p:clrMapOvr>
    <a:masterClrMapping/>
  </p:clrMapOvr>
  <p:transition/>
</p:sldLayout>
</file>

<file path=ppt/slideLayouts/slideLayout29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5071379"/>
      </p:ext>
    </p:extLst>
  </p:cSld>
  <p:clrMapOvr>
    <a:masterClrMapping/>
  </p:clrMapOvr>
  <p:transition/>
</p:sldLayout>
</file>

<file path=ppt/slideLayouts/slideLayout29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9337787"/>
      </p:ext>
    </p:extLst>
  </p:cSld>
  <p:clrMapOvr>
    <a:masterClrMapping/>
  </p:clrMapOvr>
  <p:transition/>
</p:sldLayout>
</file>

<file path=ppt/slideLayouts/slideLayout29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817494464"/>
      </p:ext>
    </p:extLst>
  </p:cSld>
  <p:clrMapOvr>
    <a:masterClrMapping/>
  </p:clrMapOvr>
  <p:transition/>
</p:sldLayout>
</file>

<file path=ppt/slideLayouts/slideLayout29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5860320"/>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325849862"/>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84836189"/>
      </p:ext>
    </p:extLst>
  </p:cSld>
  <p:clrMapOvr>
    <a:masterClrMapping/>
  </p:clrMapOvr>
  <p:transition/>
</p:sldLayout>
</file>

<file path=ppt/slideLayouts/slideLayout30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42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70000" y="254000"/>
            <a:ext cx="7696200" cy="8242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85838476"/>
      </p:ext>
    </p:extLst>
  </p:cSld>
  <p:clrMapOvr>
    <a:masterClrMapping/>
  </p:clrMapOvr>
  <p:transition/>
</p:sldLayout>
</file>

<file path=ppt/slideLayouts/slideLayout30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261815482"/>
      </p:ext>
    </p:extLst>
  </p:cSld>
  <p:clrMapOvr>
    <a:masterClrMapping/>
  </p:clrMapOvr>
  <p:transition/>
</p:sldLayout>
</file>

<file path=ppt/slideLayouts/slideLayout30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18901244"/>
      </p:ext>
    </p:extLst>
  </p:cSld>
  <p:clrMapOvr>
    <a:masterClrMapping/>
  </p:clrMapOvr>
  <p:transition/>
</p:sldLayout>
</file>

<file path=ppt/slideLayouts/slideLayout30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793720796"/>
      </p:ext>
    </p:extLst>
  </p:cSld>
  <p:clrMapOvr>
    <a:masterClrMapping/>
  </p:clrMapOvr>
  <p:transition/>
</p:sldLayout>
</file>

<file path=ppt/slideLayouts/slideLayout30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70000" y="2768600"/>
            <a:ext cx="515620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2768600"/>
            <a:ext cx="515620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29757428"/>
      </p:ext>
    </p:extLst>
  </p:cSld>
  <p:clrMapOvr>
    <a:masterClrMapping/>
  </p:clrMapOvr>
  <p:transition/>
</p:sldLayout>
</file>

<file path=ppt/slideLayouts/slideLayout30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99193130"/>
      </p:ext>
    </p:extLst>
  </p:cSld>
  <p:clrMapOvr>
    <a:masterClrMapping/>
  </p:clrMapOvr>
  <p:transition/>
</p:sldLayout>
</file>

<file path=ppt/slideLayouts/slideLayout30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648493566"/>
      </p:ext>
    </p:extLst>
  </p:cSld>
  <p:clrMapOvr>
    <a:masterClrMapping/>
  </p:clrMapOvr>
  <p:transition/>
</p:sldLayout>
</file>

<file path=ppt/slideLayouts/slideLayout30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521988"/>
      </p:ext>
    </p:extLst>
  </p:cSld>
  <p:clrMapOvr>
    <a:masterClrMapping/>
  </p:clrMapOvr>
  <p:transition/>
</p:sldLayout>
</file>

<file path=ppt/slideLayouts/slideLayout30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50469101"/>
      </p:ext>
    </p:extLst>
  </p:cSld>
  <p:clrMapOvr>
    <a:masterClrMapping/>
  </p:clrMapOvr>
  <p:transition/>
</p:sldLayout>
</file>

<file path=ppt/slideLayouts/slideLayout30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002790578"/>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1755901605"/>
      </p:ext>
    </p:extLst>
  </p:cSld>
  <p:clrMapOvr>
    <a:masterClrMapping/>
  </p:clrMapOvr>
  <p:transition/>
</p:sldLayout>
</file>

<file path=ppt/slideLayouts/slideLayout3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5099935"/>
      </p:ext>
    </p:extLst>
  </p:cSld>
  <p:clrMapOvr>
    <a:masterClrMapping/>
  </p:clrMapOvr>
  <p:transition/>
</p:sldLayout>
</file>

<file path=ppt/slideLayouts/slideLayout3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42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70000" y="254000"/>
            <a:ext cx="7696200" cy="8242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771224217"/>
      </p:ext>
    </p:extLst>
  </p:cSld>
  <p:clrMapOvr>
    <a:masterClrMapping/>
  </p:clrMapOvr>
  <p:transition/>
</p:sldLayout>
</file>

<file path=ppt/slideLayouts/slideLayout3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522533957"/>
      </p:ext>
    </p:extLst>
  </p:cSld>
  <p:clrMapOvr>
    <a:masterClrMapping/>
  </p:clrMapOvr>
  <p:transition/>
</p:sldLayout>
</file>

<file path=ppt/slideLayouts/slideLayout3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73870167"/>
      </p:ext>
    </p:extLst>
  </p:cSld>
  <p:clrMapOvr>
    <a:masterClrMapping/>
  </p:clrMapOvr>
  <p:transition/>
</p:sldLayout>
</file>

<file path=ppt/slideLayouts/slideLayout3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874444064"/>
      </p:ext>
    </p:extLst>
  </p:cSld>
  <p:clrMapOvr>
    <a:masterClrMapping/>
  </p:clrMapOvr>
  <p:transition/>
</p:sldLayout>
</file>

<file path=ppt/slideLayouts/slideLayout3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7772400" y="2768600"/>
            <a:ext cx="190500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9829800" y="2768600"/>
            <a:ext cx="190500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060773074"/>
      </p:ext>
    </p:extLst>
  </p:cSld>
  <p:clrMapOvr>
    <a:masterClrMapping/>
  </p:clrMapOvr>
  <p:transition/>
</p:sldLayout>
</file>

<file path=ppt/slideLayouts/slideLayout3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16175517"/>
      </p:ext>
    </p:extLst>
  </p:cSld>
  <p:clrMapOvr>
    <a:masterClrMapping/>
  </p:clrMapOvr>
  <p:transition/>
</p:sldLayout>
</file>

<file path=ppt/slideLayouts/slideLayout3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991049022"/>
      </p:ext>
    </p:extLst>
  </p:cSld>
  <p:clrMapOvr>
    <a:masterClrMapping/>
  </p:clrMapOvr>
  <p:transition/>
</p:sldLayout>
</file>

<file path=ppt/slideLayouts/slideLayout3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0071388"/>
      </p:ext>
    </p:extLst>
  </p:cSld>
  <p:clrMapOvr>
    <a:masterClrMapping/>
  </p:clrMapOvr>
  <p:transition/>
</p:sldLayout>
</file>

<file path=ppt/slideLayouts/slideLayout3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42298274"/>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34478983"/>
      </p:ext>
    </p:extLst>
  </p:cSld>
  <p:clrMapOvr>
    <a:masterClrMapping/>
  </p:clrMapOvr>
  <p:transition/>
</p:sldLayout>
</file>

<file path=ppt/slideLayouts/slideLayout3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56868670"/>
      </p:ext>
    </p:extLst>
  </p:cSld>
  <p:clrMapOvr>
    <a:masterClrMapping/>
  </p:clrMapOvr>
  <p:transition/>
</p:sldLayout>
</file>

<file path=ppt/slideLayouts/slideLayout3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97688938"/>
      </p:ext>
    </p:extLst>
  </p:cSld>
  <p:clrMapOvr>
    <a:masterClrMapping/>
  </p:clrMapOvr>
  <p:transition/>
</p:sldLayout>
</file>

<file path=ppt/slideLayouts/slideLayout3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42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70000" y="254000"/>
            <a:ext cx="7696200" cy="8242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61701940"/>
      </p:ext>
    </p:extLst>
  </p:cSld>
  <p:clrMapOvr>
    <a:masterClrMapping/>
  </p:clrMapOvr>
  <p:transition/>
</p:sldLayout>
</file>

<file path=ppt/slideLayouts/slideLayout3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958812884"/>
      </p:ext>
    </p:extLst>
  </p:cSld>
  <p:clrMapOvr>
    <a:masterClrMapping/>
  </p:clrMapOvr>
  <p:transition/>
</p:sldLayout>
</file>

<file path=ppt/slideLayouts/slideLayout3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651525010"/>
      </p:ext>
    </p:extLst>
  </p:cSld>
  <p:clrMapOvr>
    <a:masterClrMapping/>
  </p:clrMapOvr>
  <p:transition/>
</p:sldLayout>
</file>

<file path=ppt/slideLayouts/slideLayout3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204861229"/>
      </p:ext>
    </p:extLst>
  </p:cSld>
  <p:clrMapOvr>
    <a:masterClrMapping/>
  </p:clrMapOvr>
  <p:transition/>
</p:sldLayout>
</file>

<file path=ppt/slideLayouts/slideLayout3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70000" y="2768600"/>
            <a:ext cx="244475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867150" y="2768600"/>
            <a:ext cx="2444750" cy="5727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39955589"/>
      </p:ext>
    </p:extLst>
  </p:cSld>
  <p:clrMapOvr>
    <a:masterClrMapping/>
  </p:clrMapOvr>
  <p:transition/>
</p:sldLayout>
</file>

<file path=ppt/slideLayouts/slideLayout3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97961280"/>
      </p:ext>
    </p:extLst>
  </p:cSld>
  <p:clrMapOvr>
    <a:masterClrMapping/>
  </p:clrMapOvr>
  <p:transition/>
</p:sldLayout>
</file>

<file path=ppt/slideLayouts/slideLayout3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838012244"/>
      </p:ext>
    </p:extLst>
  </p:cSld>
  <p:clrMapOvr>
    <a:masterClrMapping/>
  </p:clrMapOvr>
  <p:transition/>
</p:sldLayout>
</file>

<file path=ppt/slideLayouts/slideLayout3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8529982"/>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33818842"/>
      </p:ext>
    </p:extLst>
  </p:cSld>
  <p:clrMapOvr>
    <a:masterClrMapping/>
  </p:clrMapOvr>
  <p:transition/>
</p:sldLayout>
</file>

<file path=ppt/slideLayouts/slideLayout3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558668854"/>
      </p:ext>
    </p:extLst>
  </p:cSld>
  <p:clrMapOvr>
    <a:masterClrMapping/>
  </p:clrMapOvr>
  <p:transition/>
</p:sldLayout>
</file>

<file path=ppt/slideLayouts/slideLayout3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8664093"/>
      </p:ext>
    </p:extLst>
  </p:cSld>
  <p:clrMapOvr>
    <a:masterClrMapping/>
  </p:clrMapOvr>
  <p:transition/>
</p:sldLayout>
</file>

<file path=ppt/slideLayouts/slideLayout3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7593048"/>
      </p:ext>
    </p:extLst>
  </p:cSld>
  <p:clrMapOvr>
    <a:masterClrMapping/>
  </p:clrMapOvr>
  <p:transition/>
</p:sldLayout>
</file>

<file path=ppt/slideLayouts/slideLayout3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8600" y="254000"/>
            <a:ext cx="2616200" cy="8242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270000" y="254000"/>
            <a:ext cx="7696200" cy="8242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97643648"/>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38932485"/>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278941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7363" y="390525"/>
            <a:ext cx="2976562" cy="92360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44500" y="390525"/>
            <a:ext cx="8780463" cy="9236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6138576"/>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1179549597"/>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27823043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19201630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270000" y="5029200"/>
            <a:ext cx="5156200" cy="114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578600" y="5029200"/>
            <a:ext cx="5156200" cy="114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88181160"/>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445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507260058"/>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9381717"/>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2562987289"/>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89591971"/>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12115871"/>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16667834"/>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37513885"/>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7363" y="390525"/>
            <a:ext cx="2976562" cy="92360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44500" y="390525"/>
            <a:ext cx="8780463" cy="9236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759264078"/>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638500102"/>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4598110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59576410"/>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24487716"/>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445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43989738"/>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33056076"/>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559192570"/>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6969284"/>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76947040"/>
      </p:ext>
    </p:extLst>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88148453"/>
      </p:ext>
    </p:extLst>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11181515"/>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7363" y="390525"/>
            <a:ext cx="2976562" cy="92360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44500" y="390525"/>
            <a:ext cx="8780463" cy="9236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77404228"/>
      </p:ext>
    </p:extLst>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99860678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158570090"/>
      </p:ext>
    </p:extLst>
  </p:cSld>
  <p:clrMapOvr>
    <a:masterClrMapping/>
  </p:clrMapOvr>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61450900"/>
      </p:ext>
    </p:extLst>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13707182"/>
      </p:ext>
    </p:extLst>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445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973193094"/>
      </p:ext>
    </p:extLst>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405866727"/>
      </p:ext>
    </p:extLst>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1506672369"/>
      </p:ext>
    </p:extLst>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9806295"/>
      </p:ext>
    </p:extLst>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051421105"/>
      </p:ext>
    </p:extLst>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05086640"/>
      </p:ext>
    </p:extLst>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002219923"/>
      </p:ext>
    </p:extLst>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7363" y="390525"/>
            <a:ext cx="2976562" cy="92360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44500" y="390525"/>
            <a:ext cx="8780463" cy="9236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5638861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3198078"/>
      </p:ext>
    </p:extLst>
  </p:cSld>
  <p:clrMapOvr>
    <a:masterClrMapping/>
  </p:clrMapOvr>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343244086"/>
      </p:ext>
    </p:extLst>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38274588"/>
      </p:ext>
    </p:extLst>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661608027"/>
      </p:ext>
    </p:extLst>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445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8813800"/>
            <a:ext cx="4051300" cy="81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23501094"/>
      </p:ext>
    </p:extLst>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25941355"/>
      </p:ext>
    </p:extLst>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Tree>
    <p:extLst>
      <p:ext uri="{BB962C8B-B14F-4D97-AF65-F5344CB8AC3E}">
        <p14:creationId xmlns:p14="http://schemas.microsoft.com/office/powerpoint/2010/main" val="3964220275"/>
      </p:ext>
    </p:extLst>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10557494"/>
      </p:ext>
    </p:extLst>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19598971"/>
      </p:ext>
    </p:extLst>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44822120"/>
      </p:ext>
    </p:extLst>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4621470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0319877"/>
      </p:ext>
    </p:extLst>
  </p:cSld>
  <p:clrMapOvr>
    <a:masterClrMapping/>
  </p:clrMapOvr>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77363" y="390525"/>
            <a:ext cx="2976562" cy="923607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44500" y="390525"/>
            <a:ext cx="8780463" cy="92360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374761393"/>
      </p:ext>
    </p:extLst>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2989878776"/>
      </p:ext>
    </p:extLst>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57314560"/>
      </p:ext>
    </p:extLst>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58644364"/>
      </p:ext>
    </p:extLst>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71500" y="2324100"/>
            <a:ext cx="2470150" cy="6565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194050" y="2324100"/>
            <a:ext cx="2470150" cy="6565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09214966"/>
      </p:ext>
    </p:extLst>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871902134"/>
      </p:ext>
    </p:extLst>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148434258"/>
      </p:ext>
    </p:extLst>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5553244"/>
      </p:ext>
    </p:extLst>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75912236"/>
      </p:ext>
    </p:extLst>
  </p:cSld>
  <p:clrMapOvr>
    <a:masterClrMapping/>
  </p:clrMapOvr>
  <p:transition/>
</p:sldLayout>
</file>

<file path=ppt/slideLayouts/slideLayout8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Helvetica Neue"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67454475"/>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sym typeface="Gill Sans" charset="0"/>
            </a:endParaRPr>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71721323"/>
      </p:ext>
    </p:extLst>
  </p:cSld>
  <p:clrMapOvr>
    <a:masterClrMapping/>
  </p:clrMapOvr>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636317629"/>
      </p:ext>
    </p:extLst>
  </p:cSld>
  <p:clrMapOvr>
    <a:masterClrMapping/>
  </p:clrMapOvr>
  <p:transition/>
</p:sldLayout>
</file>

<file path=ppt/slideLayouts/slideLayout9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67850" y="330200"/>
            <a:ext cx="2965450" cy="8559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71500" y="330200"/>
            <a:ext cx="8743950" cy="855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98167798"/>
      </p:ext>
    </p:extLst>
  </p:cSld>
  <p:clrMapOvr>
    <a:masterClrMapping/>
  </p:clrMapOvr>
  <p:transition/>
</p:sldLayout>
</file>

<file path=ppt/slideLayouts/slideLayout9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GB"/>
          </a:p>
        </p:txBody>
      </p:sp>
      <p:sp>
        <p:nvSpPr>
          <p:cNvPr id="3" name="Subtitle 2"/>
          <p:cNvSpPr>
            <a:spLocks noGrp="1"/>
          </p:cNvSpPr>
          <p:nvPr>
            <p:ph type="subTitle" idx="1"/>
          </p:nvPr>
        </p:nvSpPr>
        <p:spPr>
          <a:xfrm>
            <a:off x="1951038" y="5527675"/>
            <a:ext cx="9102725" cy="24923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extLst>
      <p:ext uri="{BB962C8B-B14F-4D97-AF65-F5344CB8AC3E}">
        <p14:creationId xmlns:p14="http://schemas.microsoft.com/office/powerpoint/2010/main" val="3351592624"/>
      </p:ext>
    </p:extLst>
  </p:cSld>
  <p:clrMapOvr>
    <a:masterClrMapping/>
  </p:clrMapOvr>
  <p:transition/>
</p:sldLayout>
</file>

<file path=ppt/slideLayouts/slideLayout9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48959569"/>
      </p:ext>
    </p:extLst>
  </p:cSld>
  <p:clrMapOvr>
    <a:masterClrMapping/>
  </p:clrMapOvr>
  <p:transition/>
</p:sldLayout>
</file>

<file path=ppt/slideLayouts/slideLayout9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50284200"/>
      </p:ext>
    </p:extLst>
  </p:cSld>
  <p:clrMapOvr>
    <a:masterClrMapping/>
  </p:clrMapOvr>
  <p:transition/>
</p:sldLayout>
</file>

<file path=ppt/slideLayouts/slideLayout9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69300" y="2324100"/>
            <a:ext cx="1955800" cy="6565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0477500" y="2324100"/>
            <a:ext cx="1955800" cy="65659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323783405"/>
      </p:ext>
    </p:extLst>
  </p:cSld>
  <p:clrMapOvr>
    <a:masterClrMapping/>
  </p:clrMapOvr>
  <p:transition/>
</p:sldLayout>
</file>

<file path=ppt/slideLayouts/slideLayout9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0875" y="390525"/>
            <a:ext cx="11703050" cy="16256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46996829"/>
      </p:ext>
    </p:extLst>
  </p:cSld>
  <p:clrMapOvr>
    <a:masterClrMapping/>
  </p:clrMapOvr>
  <p:transition/>
</p:sldLayout>
</file>

<file path=ppt/slideLayouts/slideLayout9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203525862"/>
      </p:ext>
    </p:extLst>
  </p:cSld>
  <p:clrMapOvr>
    <a:masterClrMapping/>
  </p:clrMapOvr>
  <p:transition/>
</p:sldLayout>
</file>

<file path=ppt/slideLayouts/slideLayout9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9187344"/>
      </p:ext>
    </p:extLst>
  </p:cSld>
  <p:clrMapOvr>
    <a:masterClrMapping/>
  </p:clrMapOvr>
  <p:transition/>
</p:sldLayout>
</file>

<file path=ppt/slideLayouts/slideLayout9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9967439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0.xml"/><Relationship Id="rId3" Type="http://schemas.openxmlformats.org/officeDocument/2006/relationships/slideLayout" Target="../slideLayouts/slideLayout105.xml"/><Relationship Id="rId7" Type="http://schemas.openxmlformats.org/officeDocument/2006/relationships/slideLayout" Target="../slideLayouts/slideLayout109.xml"/><Relationship Id="rId12" Type="http://schemas.openxmlformats.org/officeDocument/2006/relationships/theme" Target="../theme/theme10.xml"/><Relationship Id="rId2" Type="http://schemas.openxmlformats.org/officeDocument/2006/relationships/slideLayout" Target="../slideLayouts/slideLayout104.xml"/><Relationship Id="rId1" Type="http://schemas.openxmlformats.org/officeDocument/2006/relationships/slideLayout" Target="../slideLayouts/slideLayout103.xml"/><Relationship Id="rId6" Type="http://schemas.openxmlformats.org/officeDocument/2006/relationships/slideLayout" Target="../slideLayouts/slideLayout108.xml"/><Relationship Id="rId11" Type="http://schemas.openxmlformats.org/officeDocument/2006/relationships/slideLayout" Target="../slideLayouts/slideLayout113.xml"/><Relationship Id="rId5" Type="http://schemas.openxmlformats.org/officeDocument/2006/relationships/slideLayout" Target="../slideLayouts/slideLayout107.xml"/><Relationship Id="rId10" Type="http://schemas.openxmlformats.org/officeDocument/2006/relationships/slideLayout" Target="../slideLayouts/slideLayout112.xml"/><Relationship Id="rId4" Type="http://schemas.openxmlformats.org/officeDocument/2006/relationships/slideLayout" Target="../slideLayouts/slideLayout106.xml"/><Relationship Id="rId9" Type="http://schemas.openxmlformats.org/officeDocument/2006/relationships/slideLayout" Target="../slideLayouts/slideLayout111.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1.xml"/><Relationship Id="rId3" Type="http://schemas.openxmlformats.org/officeDocument/2006/relationships/slideLayout" Target="../slideLayouts/slideLayout116.xml"/><Relationship Id="rId7" Type="http://schemas.openxmlformats.org/officeDocument/2006/relationships/slideLayout" Target="../slideLayouts/slideLayout120.xml"/><Relationship Id="rId12" Type="http://schemas.openxmlformats.org/officeDocument/2006/relationships/theme" Target="../theme/theme11.xml"/><Relationship Id="rId2" Type="http://schemas.openxmlformats.org/officeDocument/2006/relationships/slideLayout" Target="../slideLayouts/slideLayout115.xml"/><Relationship Id="rId1" Type="http://schemas.openxmlformats.org/officeDocument/2006/relationships/slideLayout" Target="../slideLayouts/slideLayout114.xml"/><Relationship Id="rId6" Type="http://schemas.openxmlformats.org/officeDocument/2006/relationships/slideLayout" Target="../slideLayouts/slideLayout119.xml"/><Relationship Id="rId11" Type="http://schemas.openxmlformats.org/officeDocument/2006/relationships/slideLayout" Target="../slideLayouts/slideLayout124.xml"/><Relationship Id="rId5" Type="http://schemas.openxmlformats.org/officeDocument/2006/relationships/slideLayout" Target="../slideLayouts/slideLayout118.xml"/><Relationship Id="rId10" Type="http://schemas.openxmlformats.org/officeDocument/2006/relationships/slideLayout" Target="../slideLayouts/slideLayout123.xml"/><Relationship Id="rId4" Type="http://schemas.openxmlformats.org/officeDocument/2006/relationships/slideLayout" Target="../slideLayouts/slideLayout117.xml"/><Relationship Id="rId9" Type="http://schemas.openxmlformats.org/officeDocument/2006/relationships/slideLayout" Target="../slideLayouts/slideLayout122.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2.xml"/><Relationship Id="rId3" Type="http://schemas.openxmlformats.org/officeDocument/2006/relationships/slideLayout" Target="../slideLayouts/slideLayout127.xml"/><Relationship Id="rId7" Type="http://schemas.openxmlformats.org/officeDocument/2006/relationships/slideLayout" Target="../slideLayouts/slideLayout131.xml"/><Relationship Id="rId12" Type="http://schemas.openxmlformats.org/officeDocument/2006/relationships/theme" Target="../theme/theme12.xml"/><Relationship Id="rId2" Type="http://schemas.openxmlformats.org/officeDocument/2006/relationships/slideLayout" Target="../slideLayouts/slideLayout126.xml"/><Relationship Id="rId1" Type="http://schemas.openxmlformats.org/officeDocument/2006/relationships/slideLayout" Target="../slideLayouts/slideLayout125.xml"/><Relationship Id="rId6" Type="http://schemas.openxmlformats.org/officeDocument/2006/relationships/slideLayout" Target="../slideLayouts/slideLayout130.xml"/><Relationship Id="rId11" Type="http://schemas.openxmlformats.org/officeDocument/2006/relationships/slideLayout" Target="../slideLayouts/slideLayout135.xml"/><Relationship Id="rId5" Type="http://schemas.openxmlformats.org/officeDocument/2006/relationships/slideLayout" Target="../slideLayouts/slideLayout129.xml"/><Relationship Id="rId10" Type="http://schemas.openxmlformats.org/officeDocument/2006/relationships/slideLayout" Target="../slideLayouts/slideLayout134.xml"/><Relationship Id="rId4" Type="http://schemas.openxmlformats.org/officeDocument/2006/relationships/slideLayout" Target="../slideLayouts/slideLayout128.xml"/><Relationship Id="rId9" Type="http://schemas.openxmlformats.org/officeDocument/2006/relationships/slideLayout" Target="../slideLayouts/slideLayout133.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3.xml"/><Relationship Id="rId3" Type="http://schemas.openxmlformats.org/officeDocument/2006/relationships/slideLayout" Target="../slideLayouts/slideLayout138.xml"/><Relationship Id="rId7" Type="http://schemas.openxmlformats.org/officeDocument/2006/relationships/slideLayout" Target="../slideLayouts/slideLayout142.xml"/><Relationship Id="rId12" Type="http://schemas.openxmlformats.org/officeDocument/2006/relationships/theme" Target="../theme/theme13.xml"/><Relationship Id="rId2" Type="http://schemas.openxmlformats.org/officeDocument/2006/relationships/slideLayout" Target="../slideLayouts/slideLayout137.xml"/><Relationship Id="rId1" Type="http://schemas.openxmlformats.org/officeDocument/2006/relationships/slideLayout" Target="../slideLayouts/slideLayout136.xml"/><Relationship Id="rId6" Type="http://schemas.openxmlformats.org/officeDocument/2006/relationships/slideLayout" Target="../slideLayouts/slideLayout141.xml"/><Relationship Id="rId11" Type="http://schemas.openxmlformats.org/officeDocument/2006/relationships/slideLayout" Target="../slideLayouts/slideLayout146.xml"/><Relationship Id="rId5" Type="http://schemas.openxmlformats.org/officeDocument/2006/relationships/slideLayout" Target="../slideLayouts/slideLayout140.xml"/><Relationship Id="rId10" Type="http://schemas.openxmlformats.org/officeDocument/2006/relationships/slideLayout" Target="../slideLayouts/slideLayout145.xml"/><Relationship Id="rId4" Type="http://schemas.openxmlformats.org/officeDocument/2006/relationships/slideLayout" Target="../slideLayouts/slideLayout139.xml"/><Relationship Id="rId9" Type="http://schemas.openxmlformats.org/officeDocument/2006/relationships/slideLayout" Target="../slideLayouts/slideLayout144.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4.xml"/><Relationship Id="rId3" Type="http://schemas.openxmlformats.org/officeDocument/2006/relationships/slideLayout" Target="../slideLayouts/slideLayout149.xml"/><Relationship Id="rId7" Type="http://schemas.openxmlformats.org/officeDocument/2006/relationships/slideLayout" Target="../slideLayouts/slideLayout153.xml"/><Relationship Id="rId12" Type="http://schemas.openxmlformats.org/officeDocument/2006/relationships/theme" Target="../theme/theme14.xml"/><Relationship Id="rId2" Type="http://schemas.openxmlformats.org/officeDocument/2006/relationships/slideLayout" Target="../slideLayouts/slideLayout148.xml"/><Relationship Id="rId1" Type="http://schemas.openxmlformats.org/officeDocument/2006/relationships/slideLayout" Target="../slideLayouts/slideLayout147.xml"/><Relationship Id="rId6" Type="http://schemas.openxmlformats.org/officeDocument/2006/relationships/slideLayout" Target="../slideLayouts/slideLayout152.xml"/><Relationship Id="rId11" Type="http://schemas.openxmlformats.org/officeDocument/2006/relationships/slideLayout" Target="../slideLayouts/slideLayout157.xml"/><Relationship Id="rId5" Type="http://schemas.openxmlformats.org/officeDocument/2006/relationships/slideLayout" Target="../slideLayouts/slideLayout151.xml"/><Relationship Id="rId10" Type="http://schemas.openxmlformats.org/officeDocument/2006/relationships/slideLayout" Target="../slideLayouts/slideLayout156.xml"/><Relationship Id="rId4" Type="http://schemas.openxmlformats.org/officeDocument/2006/relationships/slideLayout" Target="../slideLayouts/slideLayout150.xml"/><Relationship Id="rId9" Type="http://schemas.openxmlformats.org/officeDocument/2006/relationships/slideLayout" Target="../slideLayouts/slideLayout155.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5.xml"/><Relationship Id="rId3" Type="http://schemas.openxmlformats.org/officeDocument/2006/relationships/slideLayout" Target="../slideLayouts/slideLayout160.xml"/><Relationship Id="rId7" Type="http://schemas.openxmlformats.org/officeDocument/2006/relationships/slideLayout" Target="../slideLayouts/slideLayout164.xml"/><Relationship Id="rId12" Type="http://schemas.openxmlformats.org/officeDocument/2006/relationships/theme" Target="../theme/theme15.xml"/><Relationship Id="rId2" Type="http://schemas.openxmlformats.org/officeDocument/2006/relationships/slideLayout" Target="../slideLayouts/slideLayout159.xml"/><Relationship Id="rId1" Type="http://schemas.openxmlformats.org/officeDocument/2006/relationships/slideLayout" Target="../slideLayouts/slideLayout158.xml"/><Relationship Id="rId6" Type="http://schemas.openxmlformats.org/officeDocument/2006/relationships/slideLayout" Target="../slideLayouts/slideLayout163.xml"/><Relationship Id="rId11" Type="http://schemas.openxmlformats.org/officeDocument/2006/relationships/slideLayout" Target="../slideLayouts/slideLayout168.xml"/><Relationship Id="rId5" Type="http://schemas.openxmlformats.org/officeDocument/2006/relationships/slideLayout" Target="../slideLayouts/slideLayout162.xml"/><Relationship Id="rId10" Type="http://schemas.openxmlformats.org/officeDocument/2006/relationships/slideLayout" Target="../slideLayouts/slideLayout167.xml"/><Relationship Id="rId4" Type="http://schemas.openxmlformats.org/officeDocument/2006/relationships/slideLayout" Target="../slideLayouts/slideLayout161.xml"/><Relationship Id="rId9" Type="http://schemas.openxmlformats.org/officeDocument/2006/relationships/slideLayout" Target="../slideLayouts/slideLayout166.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6.xml"/><Relationship Id="rId3" Type="http://schemas.openxmlformats.org/officeDocument/2006/relationships/slideLayout" Target="../slideLayouts/slideLayout171.xml"/><Relationship Id="rId7" Type="http://schemas.openxmlformats.org/officeDocument/2006/relationships/slideLayout" Target="../slideLayouts/slideLayout175.xml"/><Relationship Id="rId12" Type="http://schemas.openxmlformats.org/officeDocument/2006/relationships/theme" Target="../theme/theme16.xml"/><Relationship Id="rId2" Type="http://schemas.openxmlformats.org/officeDocument/2006/relationships/slideLayout" Target="../slideLayouts/slideLayout170.xml"/><Relationship Id="rId1" Type="http://schemas.openxmlformats.org/officeDocument/2006/relationships/slideLayout" Target="../slideLayouts/slideLayout169.xml"/><Relationship Id="rId6" Type="http://schemas.openxmlformats.org/officeDocument/2006/relationships/slideLayout" Target="../slideLayouts/slideLayout174.xml"/><Relationship Id="rId11" Type="http://schemas.openxmlformats.org/officeDocument/2006/relationships/slideLayout" Target="../slideLayouts/slideLayout179.xml"/><Relationship Id="rId5" Type="http://schemas.openxmlformats.org/officeDocument/2006/relationships/slideLayout" Target="../slideLayouts/slideLayout173.xml"/><Relationship Id="rId10" Type="http://schemas.openxmlformats.org/officeDocument/2006/relationships/slideLayout" Target="../slideLayouts/slideLayout178.xml"/><Relationship Id="rId4" Type="http://schemas.openxmlformats.org/officeDocument/2006/relationships/slideLayout" Target="../slideLayouts/slideLayout172.xml"/><Relationship Id="rId9" Type="http://schemas.openxmlformats.org/officeDocument/2006/relationships/slideLayout" Target="../slideLayouts/slideLayout177.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7.xml"/><Relationship Id="rId13" Type="http://schemas.openxmlformats.org/officeDocument/2006/relationships/image" Target="../media/image1.png"/><Relationship Id="rId3" Type="http://schemas.openxmlformats.org/officeDocument/2006/relationships/slideLayout" Target="../slideLayouts/slideLayout182.xml"/><Relationship Id="rId7" Type="http://schemas.openxmlformats.org/officeDocument/2006/relationships/slideLayout" Target="../slideLayouts/slideLayout186.xml"/><Relationship Id="rId12" Type="http://schemas.openxmlformats.org/officeDocument/2006/relationships/theme" Target="../theme/theme17.xml"/><Relationship Id="rId2" Type="http://schemas.openxmlformats.org/officeDocument/2006/relationships/slideLayout" Target="../slideLayouts/slideLayout181.xml"/><Relationship Id="rId1" Type="http://schemas.openxmlformats.org/officeDocument/2006/relationships/slideLayout" Target="../slideLayouts/slideLayout180.xml"/><Relationship Id="rId6" Type="http://schemas.openxmlformats.org/officeDocument/2006/relationships/slideLayout" Target="../slideLayouts/slideLayout185.xml"/><Relationship Id="rId11" Type="http://schemas.openxmlformats.org/officeDocument/2006/relationships/slideLayout" Target="../slideLayouts/slideLayout190.xml"/><Relationship Id="rId5" Type="http://schemas.openxmlformats.org/officeDocument/2006/relationships/slideLayout" Target="../slideLayouts/slideLayout184.xml"/><Relationship Id="rId10" Type="http://schemas.openxmlformats.org/officeDocument/2006/relationships/slideLayout" Target="../slideLayouts/slideLayout189.xml"/><Relationship Id="rId4" Type="http://schemas.openxmlformats.org/officeDocument/2006/relationships/slideLayout" Target="../slideLayouts/slideLayout183.xml"/><Relationship Id="rId9" Type="http://schemas.openxmlformats.org/officeDocument/2006/relationships/slideLayout" Target="../slideLayouts/slideLayout188.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8.xml"/><Relationship Id="rId13" Type="http://schemas.openxmlformats.org/officeDocument/2006/relationships/image" Target="../media/image1.png"/><Relationship Id="rId3" Type="http://schemas.openxmlformats.org/officeDocument/2006/relationships/slideLayout" Target="../slideLayouts/slideLayout193.xml"/><Relationship Id="rId7" Type="http://schemas.openxmlformats.org/officeDocument/2006/relationships/slideLayout" Target="../slideLayouts/slideLayout197.xml"/><Relationship Id="rId12" Type="http://schemas.openxmlformats.org/officeDocument/2006/relationships/theme" Target="../theme/theme18.xml"/><Relationship Id="rId2" Type="http://schemas.openxmlformats.org/officeDocument/2006/relationships/slideLayout" Target="../slideLayouts/slideLayout192.xml"/><Relationship Id="rId1" Type="http://schemas.openxmlformats.org/officeDocument/2006/relationships/slideLayout" Target="../slideLayouts/slideLayout191.xml"/><Relationship Id="rId6" Type="http://schemas.openxmlformats.org/officeDocument/2006/relationships/slideLayout" Target="../slideLayouts/slideLayout196.xml"/><Relationship Id="rId11" Type="http://schemas.openxmlformats.org/officeDocument/2006/relationships/slideLayout" Target="../slideLayouts/slideLayout201.xml"/><Relationship Id="rId5" Type="http://schemas.openxmlformats.org/officeDocument/2006/relationships/slideLayout" Target="../slideLayouts/slideLayout195.xml"/><Relationship Id="rId10" Type="http://schemas.openxmlformats.org/officeDocument/2006/relationships/slideLayout" Target="../slideLayouts/slideLayout200.xml"/><Relationship Id="rId4" Type="http://schemas.openxmlformats.org/officeDocument/2006/relationships/slideLayout" Target="../slideLayouts/slideLayout194.xml"/><Relationship Id="rId9" Type="http://schemas.openxmlformats.org/officeDocument/2006/relationships/slideLayout" Target="../slideLayouts/slideLayout199.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9.xml"/><Relationship Id="rId13" Type="http://schemas.openxmlformats.org/officeDocument/2006/relationships/image" Target="../media/image1.png"/><Relationship Id="rId3" Type="http://schemas.openxmlformats.org/officeDocument/2006/relationships/slideLayout" Target="../slideLayouts/slideLayout204.xml"/><Relationship Id="rId7" Type="http://schemas.openxmlformats.org/officeDocument/2006/relationships/slideLayout" Target="../slideLayouts/slideLayout208.xml"/><Relationship Id="rId12" Type="http://schemas.openxmlformats.org/officeDocument/2006/relationships/theme" Target="../theme/theme19.xml"/><Relationship Id="rId2" Type="http://schemas.openxmlformats.org/officeDocument/2006/relationships/slideLayout" Target="../slideLayouts/slideLayout203.xml"/><Relationship Id="rId1" Type="http://schemas.openxmlformats.org/officeDocument/2006/relationships/slideLayout" Target="../slideLayouts/slideLayout202.xml"/><Relationship Id="rId6" Type="http://schemas.openxmlformats.org/officeDocument/2006/relationships/slideLayout" Target="../slideLayouts/slideLayout207.xml"/><Relationship Id="rId11" Type="http://schemas.openxmlformats.org/officeDocument/2006/relationships/slideLayout" Target="../slideLayouts/slideLayout212.xml"/><Relationship Id="rId5" Type="http://schemas.openxmlformats.org/officeDocument/2006/relationships/slideLayout" Target="../slideLayouts/slideLayout206.xml"/><Relationship Id="rId10" Type="http://schemas.openxmlformats.org/officeDocument/2006/relationships/slideLayout" Target="../slideLayouts/slideLayout211.xml"/><Relationship Id="rId4" Type="http://schemas.openxmlformats.org/officeDocument/2006/relationships/slideLayout" Target="../slideLayouts/slideLayout205.xml"/><Relationship Id="rId9" Type="http://schemas.openxmlformats.org/officeDocument/2006/relationships/slideLayout" Target="../slideLayouts/slideLayout210.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20.xml"/><Relationship Id="rId3" Type="http://schemas.openxmlformats.org/officeDocument/2006/relationships/slideLayout" Target="../slideLayouts/slideLayout215.xml"/><Relationship Id="rId7" Type="http://schemas.openxmlformats.org/officeDocument/2006/relationships/slideLayout" Target="../slideLayouts/slideLayout219.xml"/><Relationship Id="rId12" Type="http://schemas.openxmlformats.org/officeDocument/2006/relationships/theme" Target="../theme/theme20.xml"/><Relationship Id="rId2" Type="http://schemas.openxmlformats.org/officeDocument/2006/relationships/slideLayout" Target="../slideLayouts/slideLayout214.xml"/><Relationship Id="rId1" Type="http://schemas.openxmlformats.org/officeDocument/2006/relationships/slideLayout" Target="../slideLayouts/slideLayout213.xml"/><Relationship Id="rId6" Type="http://schemas.openxmlformats.org/officeDocument/2006/relationships/slideLayout" Target="../slideLayouts/slideLayout218.xml"/><Relationship Id="rId11" Type="http://schemas.openxmlformats.org/officeDocument/2006/relationships/slideLayout" Target="../slideLayouts/slideLayout223.xml"/><Relationship Id="rId5" Type="http://schemas.openxmlformats.org/officeDocument/2006/relationships/slideLayout" Target="../slideLayouts/slideLayout217.xml"/><Relationship Id="rId10" Type="http://schemas.openxmlformats.org/officeDocument/2006/relationships/slideLayout" Target="../slideLayouts/slideLayout222.xml"/><Relationship Id="rId4" Type="http://schemas.openxmlformats.org/officeDocument/2006/relationships/slideLayout" Target="../slideLayouts/slideLayout216.xml"/><Relationship Id="rId9" Type="http://schemas.openxmlformats.org/officeDocument/2006/relationships/slideLayout" Target="../slideLayouts/slideLayout221.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31.xml"/><Relationship Id="rId3" Type="http://schemas.openxmlformats.org/officeDocument/2006/relationships/slideLayout" Target="../slideLayouts/slideLayout226.xml"/><Relationship Id="rId7" Type="http://schemas.openxmlformats.org/officeDocument/2006/relationships/slideLayout" Target="../slideLayouts/slideLayout230.xml"/><Relationship Id="rId12" Type="http://schemas.openxmlformats.org/officeDocument/2006/relationships/theme" Target="../theme/theme21.xml"/><Relationship Id="rId2" Type="http://schemas.openxmlformats.org/officeDocument/2006/relationships/slideLayout" Target="../slideLayouts/slideLayout225.xml"/><Relationship Id="rId1" Type="http://schemas.openxmlformats.org/officeDocument/2006/relationships/slideLayout" Target="../slideLayouts/slideLayout224.xml"/><Relationship Id="rId6" Type="http://schemas.openxmlformats.org/officeDocument/2006/relationships/slideLayout" Target="../slideLayouts/slideLayout229.xml"/><Relationship Id="rId11" Type="http://schemas.openxmlformats.org/officeDocument/2006/relationships/slideLayout" Target="../slideLayouts/slideLayout234.xml"/><Relationship Id="rId5" Type="http://schemas.openxmlformats.org/officeDocument/2006/relationships/slideLayout" Target="../slideLayouts/slideLayout228.xml"/><Relationship Id="rId10" Type="http://schemas.openxmlformats.org/officeDocument/2006/relationships/slideLayout" Target="../slideLayouts/slideLayout233.xml"/><Relationship Id="rId4" Type="http://schemas.openxmlformats.org/officeDocument/2006/relationships/slideLayout" Target="../slideLayouts/slideLayout227.xml"/><Relationship Id="rId9" Type="http://schemas.openxmlformats.org/officeDocument/2006/relationships/slideLayout" Target="../slideLayouts/slideLayout232.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42.xml"/><Relationship Id="rId13" Type="http://schemas.openxmlformats.org/officeDocument/2006/relationships/image" Target="../media/image1.png"/><Relationship Id="rId3" Type="http://schemas.openxmlformats.org/officeDocument/2006/relationships/slideLayout" Target="../slideLayouts/slideLayout237.xml"/><Relationship Id="rId7" Type="http://schemas.openxmlformats.org/officeDocument/2006/relationships/slideLayout" Target="../slideLayouts/slideLayout241.xml"/><Relationship Id="rId12" Type="http://schemas.openxmlformats.org/officeDocument/2006/relationships/theme" Target="../theme/theme22.xml"/><Relationship Id="rId2" Type="http://schemas.openxmlformats.org/officeDocument/2006/relationships/slideLayout" Target="../slideLayouts/slideLayout236.xml"/><Relationship Id="rId1" Type="http://schemas.openxmlformats.org/officeDocument/2006/relationships/slideLayout" Target="../slideLayouts/slideLayout235.xml"/><Relationship Id="rId6" Type="http://schemas.openxmlformats.org/officeDocument/2006/relationships/slideLayout" Target="../slideLayouts/slideLayout240.xml"/><Relationship Id="rId11" Type="http://schemas.openxmlformats.org/officeDocument/2006/relationships/slideLayout" Target="../slideLayouts/slideLayout245.xml"/><Relationship Id="rId5" Type="http://schemas.openxmlformats.org/officeDocument/2006/relationships/slideLayout" Target="../slideLayouts/slideLayout239.xml"/><Relationship Id="rId10" Type="http://schemas.openxmlformats.org/officeDocument/2006/relationships/slideLayout" Target="../slideLayouts/slideLayout244.xml"/><Relationship Id="rId4" Type="http://schemas.openxmlformats.org/officeDocument/2006/relationships/slideLayout" Target="../slideLayouts/slideLayout238.xml"/><Relationship Id="rId9" Type="http://schemas.openxmlformats.org/officeDocument/2006/relationships/slideLayout" Target="../slideLayouts/slideLayout243.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3.xml"/><Relationship Id="rId3" Type="http://schemas.openxmlformats.org/officeDocument/2006/relationships/slideLayout" Target="../slideLayouts/slideLayout248.xml"/><Relationship Id="rId7" Type="http://schemas.openxmlformats.org/officeDocument/2006/relationships/slideLayout" Target="../slideLayouts/slideLayout252.xml"/><Relationship Id="rId12" Type="http://schemas.openxmlformats.org/officeDocument/2006/relationships/theme" Target="../theme/theme23.xml"/><Relationship Id="rId2" Type="http://schemas.openxmlformats.org/officeDocument/2006/relationships/slideLayout" Target="../slideLayouts/slideLayout247.xml"/><Relationship Id="rId1" Type="http://schemas.openxmlformats.org/officeDocument/2006/relationships/slideLayout" Target="../slideLayouts/slideLayout246.xml"/><Relationship Id="rId6" Type="http://schemas.openxmlformats.org/officeDocument/2006/relationships/slideLayout" Target="../slideLayouts/slideLayout251.xml"/><Relationship Id="rId11" Type="http://schemas.openxmlformats.org/officeDocument/2006/relationships/slideLayout" Target="../slideLayouts/slideLayout256.xml"/><Relationship Id="rId5" Type="http://schemas.openxmlformats.org/officeDocument/2006/relationships/slideLayout" Target="../slideLayouts/slideLayout250.xml"/><Relationship Id="rId10" Type="http://schemas.openxmlformats.org/officeDocument/2006/relationships/slideLayout" Target="../slideLayouts/slideLayout255.xml"/><Relationship Id="rId4" Type="http://schemas.openxmlformats.org/officeDocument/2006/relationships/slideLayout" Target="../slideLayouts/slideLayout249.xml"/><Relationship Id="rId9" Type="http://schemas.openxmlformats.org/officeDocument/2006/relationships/slideLayout" Target="../slideLayouts/slideLayout254.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4.xml"/><Relationship Id="rId13" Type="http://schemas.openxmlformats.org/officeDocument/2006/relationships/image" Target="../media/image1.png"/><Relationship Id="rId3" Type="http://schemas.openxmlformats.org/officeDocument/2006/relationships/slideLayout" Target="../slideLayouts/slideLayout259.xml"/><Relationship Id="rId7" Type="http://schemas.openxmlformats.org/officeDocument/2006/relationships/slideLayout" Target="../slideLayouts/slideLayout263.xml"/><Relationship Id="rId12" Type="http://schemas.openxmlformats.org/officeDocument/2006/relationships/theme" Target="../theme/theme24.xml"/><Relationship Id="rId2" Type="http://schemas.openxmlformats.org/officeDocument/2006/relationships/slideLayout" Target="../slideLayouts/slideLayout258.xml"/><Relationship Id="rId1" Type="http://schemas.openxmlformats.org/officeDocument/2006/relationships/slideLayout" Target="../slideLayouts/slideLayout257.xml"/><Relationship Id="rId6" Type="http://schemas.openxmlformats.org/officeDocument/2006/relationships/slideLayout" Target="../slideLayouts/slideLayout262.xml"/><Relationship Id="rId11" Type="http://schemas.openxmlformats.org/officeDocument/2006/relationships/slideLayout" Target="../slideLayouts/slideLayout267.xml"/><Relationship Id="rId5" Type="http://schemas.openxmlformats.org/officeDocument/2006/relationships/slideLayout" Target="../slideLayouts/slideLayout261.xml"/><Relationship Id="rId10" Type="http://schemas.openxmlformats.org/officeDocument/2006/relationships/slideLayout" Target="../slideLayouts/slideLayout266.xml"/><Relationship Id="rId4" Type="http://schemas.openxmlformats.org/officeDocument/2006/relationships/slideLayout" Target="../slideLayouts/slideLayout260.xml"/><Relationship Id="rId9" Type="http://schemas.openxmlformats.org/officeDocument/2006/relationships/slideLayout" Target="../slideLayouts/slideLayout265.xml"/></Relationships>
</file>

<file path=ppt/slideMasters/_rels/slideMaster25.xml.rels><?xml version="1.0" encoding="UTF-8" standalone="yes"?>
<Relationships xmlns="http://schemas.openxmlformats.org/package/2006/relationships"><Relationship Id="rId8" Type="http://schemas.openxmlformats.org/officeDocument/2006/relationships/slideLayout" Target="../slideLayouts/slideLayout275.xml"/><Relationship Id="rId13" Type="http://schemas.openxmlformats.org/officeDocument/2006/relationships/image" Target="../media/image1.png"/><Relationship Id="rId3" Type="http://schemas.openxmlformats.org/officeDocument/2006/relationships/slideLayout" Target="../slideLayouts/slideLayout270.xml"/><Relationship Id="rId7" Type="http://schemas.openxmlformats.org/officeDocument/2006/relationships/slideLayout" Target="../slideLayouts/slideLayout274.xml"/><Relationship Id="rId12" Type="http://schemas.openxmlformats.org/officeDocument/2006/relationships/theme" Target="../theme/theme25.xml"/><Relationship Id="rId2" Type="http://schemas.openxmlformats.org/officeDocument/2006/relationships/slideLayout" Target="../slideLayouts/slideLayout269.xml"/><Relationship Id="rId1" Type="http://schemas.openxmlformats.org/officeDocument/2006/relationships/slideLayout" Target="../slideLayouts/slideLayout268.xml"/><Relationship Id="rId6" Type="http://schemas.openxmlformats.org/officeDocument/2006/relationships/slideLayout" Target="../slideLayouts/slideLayout273.xml"/><Relationship Id="rId11" Type="http://schemas.openxmlformats.org/officeDocument/2006/relationships/slideLayout" Target="../slideLayouts/slideLayout278.xml"/><Relationship Id="rId5" Type="http://schemas.openxmlformats.org/officeDocument/2006/relationships/slideLayout" Target="../slideLayouts/slideLayout272.xml"/><Relationship Id="rId10" Type="http://schemas.openxmlformats.org/officeDocument/2006/relationships/slideLayout" Target="../slideLayouts/slideLayout277.xml"/><Relationship Id="rId4" Type="http://schemas.openxmlformats.org/officeDocument/2006/relationships/slideLayout" Target="../slideLayouts/slideLayout271.xml"/><Relationship Id="rId9" Type="http://schemas.openxmlformats.org/officeDocument/2006/relationships/slideLayout" Target="../slideLayouts/slideLayout276.xml"/></Relationships>
</file>

<file path=ppt/slideMasters/_rels/slideMaster26.xml.rels><?xml version="1.0" encoding="UTF-8" standalone="yes"?>
<Relationships xmlns="http://schemas.openxmlformats.org/package/2006/relationships"><Relationship Id="rId8" Type="http://schemas.openxmlformats.org/officeDocument/2006/relationships/slideLayout" Target="../slideLayouts/slideLayout286.xml"/><Relationship Id="rId13" Type="http://schemas.openxmlformats.org/officeDocument/2006/relationships/image" Target="../media/image1.png"/><Relationship Id="rId3" Type="http://schemas.openxmlformats.org/officeDocument/2006/relationships/slideLayout" Target="../slideLayouts/slideLayout281.xml"/><Relationship Id="rId7" Type="http://schemas.openxmlformats.org/officeDocument/2006/relationships/slideLayout" Target="../slideLayouts/slideLayout285.xml"/><Relationship Id="rId12" Type="http://schemas.openxmlformats.org/officeDocument/2006/relationships/theme" Target="../theme/theme26.xml"/><Relationship Id="rId2" Type="http://schemas.openxmlformats.org/officeDocument/2006/relationships/slideLayout" Target="../slideLayouts/slideLayout280.xml"/><Relationship Id="rId1" Type="http://schemas.openxmlformats.org/officeDocument/2006/relationships/slideLayout" Target="../slideLayouts/slideLayout279.xml"/><Relationship Id="rId6" Type="http://schemas.openxmlformats.org/officeDocument/2006/relationships/slideLayout" Target="../slideLayouts/slideLayout284.xml"/><Relationship Id="rId11" Type="http://schemas.openxmlformats.org/officeDocument/2006/relationships/slideLayout" Target="../slideLayouts/slideLayout289.xml"/><Relationship Id="rId5" Type="http://schemas.openxmlformats.org/officeDocument/2006/relationships/slideLayout" Target="../slideLayouts/slideLayout283.xml"/><Relationship Id="rId10" Type="http://schemas.openxmlformats.org/officeDocument/2006/relationships/slideLayout" Target="../slideLayouts/slideLayout288.xml"/><Relationship Id="rId4" Type="http://schemas.openxmlformats.org/officeDocument/2006/relationships/slideLayout" Target="../slideLayouts/slideLayout282.xml"/><Relationship Id="rId9" Type="http://schemas.openxmlformats.org/officeDocument/2006/relationships/slideLayout" Target="../slideLayouts/slideLayout287.xml"/></Relationships>
</file>

<file path=ppt/slideMasters/_rels/slideMaster27.xml.rels><?xml version="1.0" encoding="UTF-8" standalone="yes"?>
<Relationships xmlns="http://schemas.openxmlformats.org/package/2006/relationships"><Relationship Id="rId8" Type="http://schemas.openxmlformats.org/officeDocument/2006/relationships/slideLayout" Target="../slideLayouts/slideLayout297.xml"/><Relationship Id="rId13" Type="http://schemas.openxmlformats.org/officeDocument/2006/relationships/image" Target="../media/image1.png"/><Relationship Id="rId3" Type="http://schemas.openxmlformats.org/officeDocument/2006/relationships/slideLayout" Target="../slideLayouts/slideLayout292.xml"/><Relationship Id="rId7" Type="http://schemas.openxmlformats.org/officeDocument/2006/relationships/slideLayout" Target="../slideLayouts/slideLayout296.xml"/><Relationship Id="rId12" Type="http://schemas.openxmlformats.org/officeDocument/2006/relationships/theme" Target="../theme/theme27.xml"/><Relationship Id="rId2" Type="http://schemas.openxmlformats.org/officeDocument/2006/relationships/slideLayout" Target="../slideLayouts/slideLayout291.xml"/><Relationship Id="rId1" Type="http://schemas.openxmlformats.org/officeDocument/2006/relationships/slideLayout" Target="../slideLayouts/slideLayout290.xml"/><Relationship Id="rId6" Type="http://schemas.openxmlformats.org/officeDocument/2006/relationships/slideLayout" Target="../slideLayouts/slideLayout295.xml"/><Relationship Id="rId11" Type="http://schemas.openxmlformats.org/officeDocument/2006/relationships/slideLayout" Target="../slideLayouts/slideLayout300.xml"/><Relationship Id="rId5" Type="http://schemas.openxmlformats.org/officeDocument/2006/relationships/slideLayout" Target="../slideLayouts/slideLayout294.xml"/><Relationship Id="rId10" Type="http://schemas.openxmlformats.org/officeDocument/2006/relationships/slideLayout" Target="../slideLayouts/slideLayout299.xml"/><Relationship Id="rId4" Type="http://schemas.openxmlformats.org/officeDocument/2006/relationships/slideLayout" Target="../slideLayouts/slideLayout293.xml"/><Relationship Id="rId9" Type="http://schemas.openxmlformats.org/officeDocument/2006/relationships/slideLayout" Target="../slideLayouts/slideLayout298.xml"/></Relationships>
</file>

<file path=ppt/slideMasters/_rels/slideMaster28.xml.rels><?xml version="1.0" encoding="UTF-8" standalone="yes"?>
<Relationships xmlns="http://schemas.openxmlformats.org/package/2006/relationships"><Relationship Id="rId8" Type="http://schemas.openxmlformats.org/officeDocument/2006/relationships/slideLayout" Target="../slideLayouts/slideLayout308.xml"/><Relationship Id="rId13" Type="http://schemas.openxmlformats.org/officeDocument/2006/relationships/image" Target="../media/image1.png"/><Relationship Id="rId3" Type="http://schemas.openxmlformats.org/officeDocument/2006/relationships/slideLayout" Target="../slideLayouts/slideLayout303.xml"/><Relationship Id="rId7" Type="http://schemas.openxmlformats.org/officeDocument/2006/relationships/slideLayout" Target="../slideLayouts/slideLayout307.xml"/><Relationship Id="rId12" Type="http://schemas.openxmlformats.org/officeDocument/2006/relationships/theme" Target="../theme/theme28.xml"/><Relationship Id="rId2" Type="http://schemas.openxmlformats.org/officeDocument/2006/relationships/slideLayout" Target="../slideLayouts/slideLayout302.xml"/><Relationship Id="rId1" Type="http://schemas.openxmlformats.org/officeDocument/2006/relationships/slideLayout" Target="../slideLayouts/slideLayout301.xml"/><Relationship Id="rId6" Type="http://schemas.openxmlformats.org/officeDocument/2006/relationships/slideLayout" Target="../slideLayouts/slideLayout306.xml"/><Relationship Id="rId11" Type="http://schemas.openxmlformats.org/officeDocument/2006/relationships/slideLayout" Target="../slideLayouts/slideLayout311.xml"/><Relationship Id="rId5" Type="http://schemas.openxmlformats.org/officeDocument/2006/relationships/slideLayout" Target="../slideLayouts/slideLayout305.xml"/><Relationship Id="rId10" Type="http://schemas.openxmlformats.org/officeDocument/2006/relationships/slideLayout" Target="../slideLayouts/slideLayout310.xml"/><Relationship Id="rId4" Type="http://schemas.openxmlformats.org/officeDocument/2006/relationships/slideLayout" Target="../slideLayouts/slideLayout304.xml"/><Relationship Id="rId9" Type="http://schemas.openxmlformats.org/officeDocument/2006/relationships/slideLayout" Target="../slideLayouts/slideLayout309.xml"/></Relationships>
</file>

<file path=ppt/slideMasters/_rels/slideMaster29.xml.rels><?xml version="1.0" encoding="UTF-8" standalone="yes"?>
<Relationships xmlns="http://schemas.openxmlformats.org/package/2006/relationships"><Relationship Id="rId8" Type="http://schemas.openxmlformats.org/officeDocument/2006/relationships/slideLayout" Target="../slideLayouts/slideLayout319.xml"/><Relationship Id="rId13" Type="http://schemas.openxmlformats.org/officeDocument/2006/relationships/image" Target="../media/image1.png"/><Relationship Id="rId3" Type="http://schemas.openxmlformats.org/officeDocument/2006/relationships/slideLayout" Target="../slideLayouts/slideLayout314.xml"/><Relationship Id="rId7" Type="http://schemas.openxmlformats.org/officeDocument/2006/relationships/slideLayout" Target="../slideLayouts/slideLayout318.xml"/><Relationship Id="rId12" Type="http://schemas.openxmlformats.org/officeDocument/2006/relationships/theme" Target="../theme/theme29.xml"/><Relationship Id="rId2" Type="http://schemas.openxmlformats.org/officeDocument/2006/relationships/slideLayout" Target="../slideLayouts/slideLayout313.xml"/><Relationship Id="rId1" Type="http://schemas.openxmlformats.org/officeDocument/2006/relationships/slideLayout" Target="../slideLayouts/slideLayout312.xml"/><Relationship Id="rId6" Type="http://schemas.openxmlformats.org/officeDocument/2006/relationships/slideLayout" Target="../slideLayouts/slideLayout317.xml"/><Relationship Id="rId11" Type="http://schemas.openxmlformats.org/officeDocument/2006/relationships/slideLayout" Target="../slideLayouts/slideLayout322.xml"/><Relationship Id="rId5" Type="http://schemas.openxmlformats.org/officeDocument/2006/relationships/slideLayout" Target="../slideLayouts/slideLayout316.xml"/><Relationship Id="rId10" Type="http://schemas.openxmlformats.org/officeDocument/2006/relationships/slideLayout" Target="../slideLayouts/slideLayout321.xml"/><Relationship Id="rId4" Type="http://schemas.openxmlformats.org/officeDocument/2006/relationships/slideLayout" Target="../slideLayouts/slideLayout315.xml"/><Relationship Id="rId9" Type="http://schemas.openxmlformats.org/officeDocument/2006/relationships/slideLayout" Target="../slideLayouts/slideLayout3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30.xml.rels><?xml version="1.0" encoding="UTF-8" standalone="yes"?>
<Relationships xmlns="http://schemas.openxmlformats.org/package/2006/relationships"><Relationship Id="rId8" Type="http://schemas.openxmlformats.org/officeDocument/2006/relationships/slideLayout" Target="../slideLayouts/slideLayout330.xml"/><Relationship Id="rId3" Type="http://schemas.openxmlformats.org/officeDocument/2006/relationships/slideLayout" Target="../slideLayouts/slideLayout325.xml"/><Relationship Id="rId7" Type="http://schemas.openxmlformats.org/officeDocument/2006/relationships/slideLayout" Target="../slideLayouts/slideLayout329.xml"/><Relationship Id="rId12" Type="http://schemas.openxmlformats.org/officeDocument/2006/relationships/theme" Target="../theme/theme30.xml"/><Relationship Id="rId2" Type="http://schemas.openxmlformats.org/officeDocument/2006/relationships/slideLayout" Target="../slideLayouts/slideLayout324.xml"/><Relationship Id="rId1" Type="http://schemas.openxmlformats.org/officeDocument/2006/relationships/slideLayout" Target="../slideLayouts/slideLayout323.xml"/><Relationship Id="rId6" Type="http://schemas.openxmlformats.org/officeDocument/2006/relationships/slideLayout" Target="../slideLayouts/slideLayout328.xml"/><Relationship Id="rId11" Type="http://schemas.openxmlformats.org/officeDocument/2006/relationships/slideLayout" Target="../slideLayouts/slideLayout333.xml"/><Relationship Id="rId5" Type="http://schemas.openxmlformats.org/officeDocument/2006/relationships/slideLayout" Target="../slideLayouts/slideLayout327.xml"/><Relationship Id="rId10" Type="http://schemas.openxmlformats.org/officeDocument/2006/relationships/slideLayout" Target="../slideLayouts/slideLayout332.xml"/><Relationship Id="rId4" Type="http://schemas.openxmlformats.org/officeDocument/2006/relationships/slideLayout" Target="../slideLayouts/slideLayout326.xml"/><Relationship Id="rId9" Type="http://schemas.openxmlformats.org/officeDocument/2006/relationships/slideLayout" Target="../slideLayouts/slideLayout3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12" Type="http://schemas.openxmlformats.org/officeDocument/2006/relationships/theme" Target="../theme/theme5.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slideLayout" Target="../slideLayouts/slideLayout58.xml"/><Relationship Id="rId5" Type="http://schemas.openxmlformats.org/officeDocument/2006/relationships/slideLayout" Target="../slideLayouts/slideLayout52.xml"/><Relationship Id="rId10" Type="http://schemas.openxmlformats.org/officeDocument/2006/relationships/slideLayout" Target="../slideLayouts/slideLayout5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6.xml"/><Relationship Id="rId3" Type="http://schemas.openxmlformats.org/officeDocument/2006/relationships/slideLayout" Target="../slideLayouts/slideLayout61.xml"/><Relationship Id="rId7" Type="http://schemas.openxmlformats.org/officeDocument/2006/relationships/slideLayout" Target="../slideLayouts/slideLayout65.xml"/><Relationship Id="rId12" Type="http://schemas.openxmlformats.org/officeDocument/2006/relationships/theme" Target="../theme/theme6.xml"/><Relationship Id="rId2" Type="http://schemas.openxmlformats.org/officeDocument/2006/relationships/slideLayout" Target="../slideLayouts/slideLayout60.xml"/><Relationship Id="rId1" Type="http://schemas.openxmlformats.org/officeDocument/2006/relationships/slideLayout" Target="../slideLayouts/slideLayout59.xml"/><Relationship Id="rId6" Type="http://schemas.openxmlformats.org/officeDocument/2006/relationships/slideLayout" Target="../slideLayouts/slideLayout64.xml"/><Relationship Id="rId11" Type="http://schemas.openxmlformats.org/officeDocument/2006/relationships/slideLayout" Target="../slideLayouts/slideLayout69.xml"/><Relationship Id="rId5" Type="http://schemas.openxmlformats.org/officeDocument/2006/relationships/slideLayout" Target="../slideLayouts/slideLayout63.xml"/><Relationship Id="rId10" Type="http://schemas.openxmlformats.org/officeDocument/2006/relationships/slideLayout" Target="../slideLayouts/slideLayout68.xml"/><Relationship Id="rId4" Type="http://schemas.openxmlformats.org/officeDocument/2006/relationships/slideLayout" Target="../slideLayouts/slideLayout62.xml"/><Relationship Id="rId9" Type="http://schemas.openxmlformats.org/officeDocument/2006/relationships/slideLayout" Target="../slideLayouts/slideLayout6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8.xml"/><Relationship Id="rId3" Type="http://schemas.openxmlformats.org/officeDocument/2006/relationships/slideLayout" Target="../slideLayouts/slideLayout83.xml"/><Relationship Id="rId7" Type="http://schemas.openxmlformats.org/officeDocument/2006/relationships/slideLayout" Target="../slideLayouts/slideLayout87.xml"/><Relationship Id="rId12" Type="http://schemas.openxmlformats.org/officeDocument/2006/relationships/theme" Target="../theme/theme8.xml"/><Relationship Id="rId2" Type="http://schemas.openxmlformats.org/officeDocument/2006/relationships/slideLayout" Target="../slideLayouts/slideLayout82.xml"/><Relationship Id="rId1" Type="http://schemas.openxmlformats.org/officeDocument/2006/relationships/slideLayout" Target="../slideLayouts/slideLayout81.xml"/><Relationship Id="rId6" Type="http://schemas.openxmlformats.org/officeDocument/2006/relationships/slideLayout" Target="../slideLayouts/slideLayout86.xml"/><Relationship Id="rId11" Type="http://schemas.openxmlformats.org/officeDocument/2006/relationships/slideLayout" Target="../slideLayouts/slideLayout91.xml"/><Relationship Id="rId5" Type="http://schemas.openxmlformats.org/officeDocument/2006/relationships/slideLayout" Target="../slideLayouts/slideLayout85.xml"/><Relationship Id="rId10" Type="http://schemas.openxmlformats.org/officeDocument/2006/relationships/slideLayout" Target="../slideLayouts/slideLayout90.xml"/><Relationship Id="rId4" Type="http://schemas.openxmlformats.org/officeDocument/2006/relationships/slideLayout" Target="../slideLayouts/slideLayout84.xml"/><Relationship Id="rId9" Type="http://schemas.openxmlformats.org/officeDocument/2006/relationships/slideLayout" Target="../slideLayouts/slideLayout89.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theme" Target="../theme/theme9.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body" idx="1"/>
          </p:nvPr>
        </p:nvSpPr>
        <p:spPr bwMode="auto">
          <a:xfrm>
            <a:off x="1270000" y="5029200"/>
            <a:ext cx="104648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1027" name="Rectangle 2"/>
          <p:cNvSpPr>
            <a:spLocks noGrp="1" noChangeArrowheads="1"/>
          </p:cNvSpPr>
          <p:nvPr>
            <p:ph type="title"/>
          </p:nvPr>
        </p:nvSpPr>
        <p:spPr bwMode="auto">
          <a:xfrm>
            <a:off x="1270000" y="1638300"/>
            <a:ext cx="104648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Gill Sans" charset="0"/>
              </a:rPr>
              <a:t>Click to edit Master title style</a:t>
            </a:r>
          </a:p>
        </p:txBody>
      </p:sp>
      <p:sp>
        <p:nvSpPr>
          <p:cNvPr id="1028" name="Rectangle 3"/>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1029" name="Rectangle 4"/>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1030"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342900" indent="-342900" algn="ctr" rtl="0" eaLnBrk="0" fontAlgn="base" hangingPunct="0">
        <a:spcBef>
          <a:spcPct val="0"/>
        </a:spcBef>
        <a:spcAft>
          <a:spcPct val="0"/>
        </a:spcAft>
        <a:defRPr sz="3200">
          <a:solidFill>
            <a:schemeClr val="tx1"/>
          </a:solidFill>
          <a:latin typeface="+mn-lt"/>
          <a:ea typeface="MS PGothic" pitchFamily="34" charset="-128"/>
          <a:cs typeface="ＭＳ Ｐゴシック" charset="0"/>
          <a:sym typeface="Gill Sans" pitchFamily="2" charset="0"/>
        </a:defRPr>
      </a:lvl1pPr>
      <a:lvl2pPr marL="742950" indent="-28575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2pPr>
      <a:lvl3pPr marL="11430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3pPr>
      <a:lvl4pPr marL="16002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4pPr>
      <a:lvl5pPr marL="20574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5pPr>
      <a:lvl6pPr marL="457200" algn="ctr" rtl="0" fontAlgn="base">
        <a:spcBef>
          <a:spcPct val="0"/>
        </a:spcBef>
        <a:spcAft>
          <a:spcPct val="0"/>
        </a:spcAft>
        <a:defRPr sz="3200">
          <a:solidFill>
            <a:schemeClr val="tx1"/>
          </a:solidFill>
          <a:latin typeface="+mn-lt"/>
          <a:sym typeface="Gill Sans" charset="0"/>
        </a:defRPr>
      </a:lvl6pPr>
      <a:lvl7pPr marL="914400" algn="ctr" rtl="0" fontAlgn="base">
        <a:spcBef>
          <a:spcPct val="0"/>
        </a:spcBef>
        <a:spcAft>
          <a:spcPct val="0"/>
        </a:spcAft>
        <a:defRPr sz="3200">
          <a:solidFill>
            <a:schemeClr val="tx1"/>
          </a:solidFill>
          <a:latin typeface="+mn-lt"/>
          <a:sym typeface="Gill Sans" charset="0"/>
        </a:defRPr>
      </a:lvl7pPr>
      <a:lvl8pPr marL="1371600" algn="ctr" rtl="0" fontAlgn="base">
        <a:spcBef>
          <a:spcPct val="0"/>
        </a:spcBef>
        <a:spcAft>
          <a:spcPct val="0"/>
        </a:spcAft>
        <a:defRPr sz="3200">
          <a:solidFill>
            <a:schemeClr val="tx1"/>
          </a:solidFill>
          <a:latin typeface="+mn-lt"/>
          <a:sym typeface="Gill Sans" charset="0"/>
        </a:defRPr>
      </a:lvl8pPr>
      <a:lvl9pPr marL="1828800" algn="ctr" rtl="0" fontAlgn="base">
        <a:spcBef>
          <a:spcPct val="0"/>
        </a:spcBef>
        <a:spcAft>
          <a:spcPct val="0"/>
        </a:spcAft>
        <a:defRPr sz="32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1"/>
          <p:cNvSpPr>
            <a:spLocks noGrp="1" noChangeArrowheads="1"/>
          </p:cNvSpPr>
          <p:nvPr>
            <p:ph type="body" idx="1"/>
          </p:nvPr>
        </p:nvSpPr>
        <p:spPr bwMode="auto">
          <a:xfrm>
            <a:off x="444500" y="8813800"/>
            <a:ext cx="825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transition/>
  <p:txStyles>
    <p:titleStyle>
      <a:lvl1pPr algn="r" rtl="0" eaLnBrk="0" fontAlgn="base" hangingPunct="0">
        <a:spcBef>
          <a:spcPct val="0"/>
        </a:spcBef>
        <a:spcAft>
          <a:spcPct val="0"/>
        </a:spcAft>
        <a:defRPr sz="2200">
          <a:solidFill>
            <a:schemeClr val="tx1"/>
          </a:solidFill>
          <a:latin typeface="+mj-lt"/>
          <a:ea typeface="MS PGothic" pitchFamily="34" charset="-128"/>
          <a:cs typeface="ＭＳ Ｐゴシック" charset="0"/>
          <a:sym typeface="Helvetica Neue Light" pitchFamily="2" charset="0"/>
        </a:defRPr>
      </a:lvl1pPr>
      <a:lvl2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2pPr>
      <a:lvl3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3pPr>
      <a:lvl4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4pPr>
      <a:lvl5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5pPr>
      <a:lvl6pPr marL="457200" algn="r" rtl="0" fontAlgn="base">
        <a:spcBef>
          <a:spcPct val="0"/>
        </a:spcBef>
        <a:spcAft>
          <a:spcPct val="0"/>
        </a:spcAft>
        <a:defRPr sz="2200">
          <a:solidFill>
            <a:schemeClr val="tx1"/>
          </a:solidFill>
          <a:latin typeface="Helvetica Neue Light" charset="0"/>
          <a:sym typeface="Helvetica Neue Light" charset="0"/>
        </a:defRPr>
      </a:lvl6pPr>
      <a:lvl7pPr marL="914400" algn="r" rtl="0" fontAlgn="base">
        <a:spcBef>
          <a:spcPct val="0"/>
        </a:spcBef>
        <a:spcAft>
          <a:spcPct val="0"/>
        </a:spcAft>
        <a:defRPr sz="2200">
          <a:solidFill>
            <a:schemeClr val="tx1"/>
          </a:solidFill>
          <a:latin typeface="Helvetica Neue Light" charset="0"/>
          <a:sym typeface="Helvetica Neue Light" charset="0"/>
        </a:defRPr>
      </a:lvl7pPr>
      <a:lvl8pPr marL="1371600" algn="r" rtl="0" fontAlgn="base">
        <a:spcBef>
          <a:spcPct val="0"/>
        </a:spcBef>
        <a:spcAft>
          <a:spcPct val="0"/>
        </a:spcAft>
        <a:defRPr sz="2200">
          <a:solidFill>
            <a:schemeClr val="tx1"/>
          </a:solidFill>
          <a:latin typeface="Helvetica Neue Light" charset="0"/>
          <a:sym typeface="Helvetica Neue Light" charset="0"/>
        </a:defRPr>
      </a:lvl8pPr>
      <a:lvl9pPr marL="1828800" algn="r" rtl="0" fontAlgn="base">
        <a:spcBef>
          <a:spcPct val="0"/>
        </a:spcBef>
        <a:spcAft>
          <a:spcPct val="0"/>
        </a:spcAft>
        <a:defRPr sz="22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1400">
          <a:solidFill>
            <a:srgbClr val="727272"/>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5pPr>
      <a:lvl6pPr marL="457200" algn="l" rtl="0" fontAlgn="base">
        <a:spcBef>
          <a:spcPct val="0"/>
        </a:spcBef>
        <a:spcAft>
          <a:spcPct val="0"/>
        </a:spcAft>
        <a:defRPr sz="1400">
          <a:solidFill>
            <a:srgbClr val="727272"/>
          </a:solidFill>
          <a:latin typeface="+mn-lt"/>
          <a:sym typeface="Helvetica Neue" charset="0"/>
        </a:defRPr>
      </a:lvl6pPr>
      <a:lvl7pPr marL="914400" algn="l" rtl="0" fontAlgn="base">
        <a:spcBef>
          <a:spcPct val="0"/>
        </a:spcBef>
        <a:spcAft>
          <a:spcPct val="0"/>
        </a:spcAft>
        <a:defRPr sz="1400">
          <a:solidFill>
            <a:srgbClr val="727272"/>
          </a:solidFill>
          <a:latin typeface="+mn-lt"/>
          <a:sym typeface="Helvetica Neue" charset="0"/>
        </a:defRPr>
      </a:lvl7pPr>
      <a:lvl8pPr marL="1371600" algn="l" rtl="0" fontAlgn="base">
        <a:spcBef>
          <a:spcPct val="0"/>
        </a:spcBef>
        <a:spcAft>
          <a:spcPct val="0"/>
        </a:spcAft>
        <a:defRPr sz="1400">
          <a:solidFill>
            <a:srgbClr val="727272"/>
          </a:solidFill>
          <a:latin typeface="+mn-lt"/>
          <a:sym typeface="Helvetica Neue" charset="0"/>
        </a:defRPr>
      </a:lvl8pPr>
      <a:lvl9pPr marL="1828800" algn="l" rtl="0" fontAlgn="base">
        <a:spcBef>
          <a:spcPct val="0"/>
        </a:spcBef>
        <a:spcAft>
          <a:spcPct val="0"/>
        </a:spcAft>
        <a:defRPr sz="1400">
          <a:solidFill>
            <a:srgbClr val="727272"/>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bwMode="auto">
          <a:xfrm>
            <a:off x="571500" y="330200"/>
            <a:ext cx="11861800" cy="139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Helvetica Neue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ransition/>
  <p:txStyles>
    <p:titleStyle>
      <a:lvl1pPr algn="l"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l" rtl="0" fontAlgn="base">
        <a:spcBef>
          <a:spcPct val="0"/>
        </a:spcBef>
        <a:spcAft>
          <a:spcPct val="0"/>
        </a:spcAft>
        <a:defRPr sz="3800">
          <a:solidFill>
            <a:schemeClr val="tx1"/>
          </a:solidFill>
          <a:latin typeface="Helvetica Neue Light" charset="0"/>
          <a:sym typeface="Helvetica Neue Light" charset="0"/>
        </a:defRPr>
      </a:lvl6pPr>
      <a:lvl7pPr marL="914400" algn="l" rtl="0" fontAlgn="base">
        <a:spcBef>
          <a:spcPct val="0"/>
        </a:spcBef>
        <a:spcAft>
          <a:spcPct val="0"/>
        </a:spcAft>
        <a:defRPr sz="3800">
          <a:solidFill>
            <a:schemeClr val="tx1"/>
          </a:solidFill>
          <a:latin typeface="Helvetica Neue Light" charset="0"/>
          <a:sym typeface="Helvetica Neue Light" charset="0"/>
        </a:defRPr>
      </a:lvl7pPr>
      <a:lvl8pPr marL="1371600" algn="l" rtl="0" fontAlgn="base">
        <a:spcBef>
          <a:spcPct val="0"/>
        </a:spcBef>
        <a:spcAft>
          <a:spcPct val="0"/>
        </a:spcAft>
        <a:defRPr sz="3800">
          <a:solidFill>
            <a:schemeClr val="tx1"/>
          </a:solidFill>
          <a:latin typeface="Helvetica Neue Light" charset="0"/>
          <a:sym typeface="Helvetica Neue Light" charset="0"/>
        </a:defRPr>
      </a:lvl8pPr>
      <a:lvl9pPr marL="1828800" algn="l" rtl="0" fontAlgn="base">
        <a:spcBef>
          <a:spcPct val="0"/>
        </a:spcBef>
        <a:spcAft>
          <a:spcPct val="0"/>
        </a:spcAft>
        <a:defRPr sz="3800">
          <a:solidFill>
            <a:schemeClr val="tx1"/>
          </a:solidFill>
          <a:latin typeface="Helvetica Neue Light" charset="0"/>
          <a:sym typeface="Helvetica Neue Light" charset="0"/>
        </a:defRPr>
      </a:lvl9pPr>
    </p:titleStyle>
    <p:bodyStyle>
      <a:lvl1pPr marL="2540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cs typeface="ＭＳ Ｐゴシック" charset="0"/>
          <a:sym typeface="Helvetica Neue" pitchFamily="2" charset="0"/>
        </a:defRPr>
      </a:lvl1pPr>
      <a:lvl2pPr marL="6985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2pPr>
      <a:lvl3pPr marL="11303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3pPr>
      <a:lvl4pPr marL="15748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4pPr>
      <a:lvl5pPr marL="20066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5pPr>
      <a:lvl6pPr marL="24638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6pPr>
      <a:lvl7pPr marL="29210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7pPr>
      <a:lvl8pPr marL="33782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8pPr>
      <a:lvl9pPr marL="38354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1"/>
          <p:cNvSpPr>
            <a:spLocks noGrp="1" noChangeArrowheads="1"/>
          </p:cNvSpPr>
          <p:nvPr>
            <p:ph type="body" idx="1"/>
          </p:nvPr>
        </p:nvSpPr>
        <p:spPr bwMode="auto">
          <a:xfrm>
            <a:off x="571500" y="2324100"/>
            <a:ext cx="11861800" cy="656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12291" name="Rectangle 2"/>
          <p:cNvSpPr>
            <a:spLocks noGrp="1" noChangeArrowheads="1"/>
          </p:cNvSpPr>
          <p:nvPr>
            <p:ph type="title"/>
          </p:nvPr>
        </p:nvSpPr>
        <p:spPr bwMode="auto">
          <a:xfrm>
            <a:off x="571500" y="330200"/>
            <a:ext cx="11861800" cy="139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Helvetica Neue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ransition/>
  <p:txStyles>
    <p:titleStyle>
      <a:lvl1pPr algn="l"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l" rtl="0" fontAlgn="base">
        <a:spcBef>
          <a:spcPct val="0"/>
        </a:spcBef>
        <a:spcAft>
          <a:spcPct val="0"/>
        </a:spcAft>
        <a:defRPr sz="3800">
          <a:solidFill>
            <a:schemeClr val="tx1"/>
          </a:solidFill>
          <a:latin typeface="Helvetica Neue Light" charset="0"/>
          <a:sym typeface="Helvetica Neue Light" charset="0"/>
        </a:defRPr>
      </a:lvl6pPr>
      <a:lvl7pPr marL="914400" algn="l" rtl="0" fontAlgn="base">
        <a:spcBef>
          <a:spcPct val="0"/>
        </a:spcBef>
        <a:spcAft>
          <a:spcPct val="0"/>
        </a:spcAft>
        <a:defRPr sz="3800">
          <a:solidFill>
            <a:schemeClr val="tx1"/>
          </a:solidFill>
          <a:latin typeface="Helvetica Neue Light" charset="0"/>
          <a:sym typeface="Helvetica Neue Light" charset="0"/>
        </a:defRPr>
      </a:lvl7pPr>
      <a:lvl8pPr marL="1371600" algn="l" rtl="0" fontAlgn="base">
        <a:spcBef>
          <a:spcPct val="0"/>
        </a:spcBef>
        <a:spcAft>
          <a:spcPct val="0"/>
        </a:spcAft>
        <a:defRPr sz="3800">
          <a:solidFill>
            <a:schemeClr val="tx1"/>
          </a:solidFill>
          <a:latin typeface="Helvetica Neue Light" charset="0"/>
          <a:sym typeface="Helvetica Neue Light" charset="0"/>
        </a:defRPr>
      </a:lvl8pPr>
      <a:lvl9pPr marL="1828800" algn="l" rtl="0" fontAlgn="base">
        <a:spcBef>
          <a:spcPct val="0"/>
        </a:spcBef>
        <a:spcAft>
          <a:spcPct val="0"/>
        </a:spcAft>
        <a:defRPr sz="3800">
          <a:solidFill>
            <a:schemeClr val="tx1"/>
          </a:solidFill>
          <a:latin typeface="Helvetica Neue Light" charset="0"/>
          <a:sym typeface="Helvetica Neue Light" charset="0"/>
        </a:defRPr>
      </a:lvl9pPr>
    </p:titleStyle>
    <p:bodyStyle>
      <a:lvl1pPr marL="2540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cs typeface="ＭＳ Ｐゴシック" charset="0"/>
          <a:sym typeface="Helvetica Neue" pitchFamily="2" charset="0"/>
        </a:defRPr>
      </a:lvl1pPr>
      <a:lvl2pPr marL="6477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2pPr>
      <a:lvl3pPr marL="10795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3pPr>
      <a:lvl4pPr marL="15240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4pPr>
      <a:lvl5pPr marL="19558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5pPr>
      <a:lvl6pPr marL="24130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6pPr>
      <a:lvl7pPr marL="28702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7pPr>
      <a:lvl8pPr marL="33274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8pPr>
      <a:lvl9pPr marL="37846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1"/>
          <p:cNvSpPr>
            <a:spLocks noGrp="1" noChangeArrowheads="1"/>
          </p:cNvSpPr>
          <p:nvPr>
            <p:ph type="body" idx="1"/>
          </p:nvPr>
        </p:nvSpPr>
        <p:spPr bwMode="auto">
          <a:xfrm>
            <a:off x="444500" y="8813800"/>
            <a:ext cx="825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Tree>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ransition/>
  <p:txStyles>
    <p:titleStyle>
      <a:lvl1pPr algn="r" rtl="0" eaLnBrk="0" fontAlgn="base" hangingPunct="0">
        <a:spcBef>
          <a:spcPct val="0"/>
        </a:spcBef>
        <a:spcAft>
          <a:spcPct val="0"/>
        </a:spcAft>
        <a:defRPr sz="2200">
          <a:solidFill>
            <a:schemeClr val="tx1"/>
          </a:solidFill>
          <a:latin typeface="+mj-lt"/>
          <a:ea typeface="MS PGothic" pitchFamily="34" charset="-128"/>
          <a:cs typeface="ＭＳ Ｐゴシック" charset="0"/>
          <a:sym typeface="Helvetica Neue Light" pitchFamily="2" charset="0"/>
        </a:defRPr>
      </a:lvl1pPr>
      <a:lvl2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2pPr>
      <a:lvl3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3pPr>
      <a:lvl4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4pPr>
      <a:lvl5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5pPr>
      <a:lvl6pPr marL="457200" algn="r" rtl="0" fontAlgn="base">
        <a:spcBef>
          <a:spcPct val="0"/>
        </a:spcBef>
        <a:spcAft>
          <a:spcPct val="0"/>
        </a:spcAft>
        <a:defRPr sz="2200">
          <a:solidFill>
            <a:schemeClr val="tx1"/>
          </a:solidFill>
          <a:latin typeface="Helvetica Neue Light" charset="0"/>
          <a:sym typeface="Helvetica Neue Light" charset="0"/>
        </a:defRPr>
      </a:lvl6pPr>
      <a:lvl7pPr marL="914400" algn="r" rtl="0" fontAlgn="base">
        <a:spcBef>
          <a:spcPct val="0"/>
        </a:spcBef>
        <a:spcAft>
          <a:spcPct val="0"/>
        </a:spcAft>
        <a:defRPr sz="2200">
          <a:solidFill>
            <a:schemeClr val="tx1"/>
          </a:solidFill>
          <a:latin typeface="Helvetica Neue Light" charset="0"/>
          <a:sym typeface="Helvetica Neue Light" charset="0"/>
        </a:defRPr>
      </a:lvl7pPr>
      <a:lvl8pPr marL="1371600" algn="r" rtl="0" fontAlgn="base">
        <a:spcBef>
          <a:spcPct val="0"/>
        </a:spcBef>
        <a:spcAft>
          <a:spcPct val="0"/>
        </a:spcAft>
        <a:defRPr sz="2200">
          <a:solidFill>
            <a:schemeClr val="tx1"/>
          </a:solidFill>
          <a:latin typeface="Helvetica Neue Light" charset="0"/>
          <a:sym typeface="Helvetica Neue Light" charset="0"/>
        </a:defRPr>
      </a:lvl8pPr>
      <a:lvl9pPr marL="1828800" algn="r" rtl="0" fontAlgn="base">
        <a:spcBef>
          <a:spcPct val="0"/>
        </a:spcBef>
        <a:spcAft>
          <a:spcPct val="0"/>
        </a:spcAft>
        <a:defRPr sz="22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1400">
          <a:solidFill>
            <a:srgbClr val="727272"/>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5pPr>
      <a:lvl6pPr marL="457200" algn="l" rtl="0" fontAlgn="base">
        <a:spcBef>
          <a:spcPct val="0"/>
        </a:spcBef>
        <a:spcAft>
          <a:spcPct val="0"/>
        </a:spcAft>
        <a:defRPr sz="1400">
          <a:solidFill>
            <a:srgbClr val="727272"/>
          </a:solidFill>
          <a:latin typeface="+mn-lt"/>
          <a:sym typeface="Helvetica Neue" charset="0"/>
        </a:defRPr>
      </a:lvl6pPr>
      <a:lvl7pPr marL="914400" algn="l" rtl="0" fontAlgn="base">
        <a:spcBef>
          <a:spcPct val="0"/>
        </a:spcBef>
        <a:spcAft>
          <a:spcPct val="0"/>
        </a:spcAft>
        <a:defRPr sz="1400">
          <a:solidFill>
            <a:srgbClr val="727272"/>
          </a:solidFill>
          <a:latin typeface="+mn-lt"/>
          <a:sym typeface="Helvetica Neue" charset="0"/>
        </a:defRPr>
      </a:lvl7pPr>
      <a:lvl8pPr marL="1371600" algn="l" rtl="0" fontAlgn="base">
        <a:spcBef>
          <a:spcPct val="0"/>
        </a:spcBef>
        <a:spcAft>
          <a:spcPct val="0"/>
        </a:spcAft>
        <a:defRPr sz="1400">
          <a:solidFill>
            <a:srgbClr val="727272"/>
          </a:solidFill>
          <a:latin typeface="+mn-lt"/>
          <a:sym typeface="Helvetica Neue" charset="0"/>
        </a:defRPr>
      </a:lvl8pPr>
      <a:lvl9pPr marL="1828800" algn="l" rtl="0" fontAlgn="base">
        <a:spcBef>
          <a:spcPct val="0"/>
        </a:spcBef>
        <a:spcAft>
          <a:spcPct val="0"/>
        </a:spcAft>
        <a:defRPr sz="1400">
          <a:solidFill>
            <a:srgbClr val="727272"/>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1"/>
          <p:cNvSpPr>
            <a:spLocks noGrp="1" noChangeArrowheads="1"/>
          </p:cNvSpPr>
          <p:nvPr>
            <p:ph type="body" idx="1"/>
          </p:nvPr>
        </p:nvSpPr>
        <p:spPr bwMode="auto">
          <a:xfrm>
            <a:off x="571500" y="5029200"/>
            <a:ext cx="5092700" cy="317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14339" name="Rectangle 2"/>
          <p:cNvSpPr>
            <a:spLocks noGrp="1" noChangeArrowheads="1"/>
          </p:cNvSpPr>
          <p:nvPr>
            <p:ph type="title"/>
          </p:nvPr>
        </p:nvSpPr>
        <p:spPr bwMode="auto">
          <a:xfrm>
            <a:off x="571500" y="1320800"/>
            <a:ext cx="5092700" cy="317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Helvetica Neue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Lst>
  <p:transition/>
  <p:txStyles>
    <p:titleStyle>
      <a:lvl1pPr algn="l"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l" rtl="0" fontAlgn="base">
        <a:spcBef>
          <a:spcPct val="0"/>
        </a:spcBef>
        <a:spcAft>
          <a:spcPct val="0"/>
        </a:spcAft>
        <a:defRPr sz="3800">
          <a:solidFill>
            <a:schemeClr val="tx1"/>
          </a:solidFill>
          <a:latin typeface="Helvetica Neue Light" charset="0"/>
          <a:sym typeface="Helvetica Neue Light" charset="0"/>
        </a:defRPr>
      </a:lvl6pPr>
      <a:lvl7pPr marL="914400" algn="l" rtl="0" fontAlgn="base">
        <a:spcBef>
          <a:spcPct val="0"/>
        </a:spcBef>
        <a:spcAft>
          <a:spcPct val="0"/>
        </a:spcAft>
        <a:defRPr sz="3800">
          <a:solidFill>
            <a:schemeClr val="tx1"/>
          </a:solidFill>
          <a:latin typeface="Helvetica Neue Light" charset="0"/>
          <a:sym typeface="Helvetica Neue Light" charset="0"/>
        </a:defRPr>
      </a:lvl7pPr>
      <a:lvl8pPr marL="1371600" algn="l" rtl="0" fontAlgn="base">
        <a:spcBef>
          <a:spcPct val="0"/>
        </a:spcBef>
        <a:spcAft>
          <a:spcPct val="0"/>
        </a:spcAft>
        <a:defRPr sz="3800">
          <a:solidFill>
            <a:schemeClr val="tx1"/>
          </a:solidFill>
          <a:latin typeface="Helvetica Neue Light" charset="0"/>
          <a:sym typeface="Helvetica Neue Light" charset="0"/>
        </a:defRPr>
      </a:lvl8pPr>
      <a:lvl9pPr marL="1828800" algn="l" rtl="0" fontAlgn="base">
        <a:spcBef>
          <a:spcPct val="0"/>
        </a:spcBef>
        <a:spcAft>
          <a:spcPct val="0"/>
        </a:spcAft>
        <a:defRPr sz="38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2200">
          <a:solidFill>
            <a:srgbClr val="747474"/>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5pPr>
      <a:lvl6pPr marL="457200" algn="l" rtl="0" fontAlgn="base">
        <a:spcBef>
          <a:spcPct val="0"/>
        </a:spcBef>
        <a:spcAft>
          <a:spcPct val="0"/>
        </a:spcAft>
        <a:defRPr sz="2200">
          <a:solidFill>
            <a:srgbClr val="747474"/>
          </a:solidFill>
          <a:latin typeface="+mn-lt"/>
          <a:sym typeface="Helvetica Neue" charset="0"/>
        </a:defRPr>
      </a:lvl6pPr>
      <a:lvl7pPr marL="914400" algn="l" rtl="0" fontAlgn="base">
        <a:spcBef>
          <a:spcPct val="0"/>
        </a:spcBef>
        <a:spcAft>
          <a:spcPct val="0"/>
        </a:spcAft>
        <a:defRPr sz="2200">
          <a:solidFill>
            <a:srgbClr val="747474"/>
          </a:solidFill>
          <a:latin typeface="+mn-lt"/>
          <a:sym typeface="Helvetica Neue" charset="0"/>
        </a:defRPr>
      </a:lvl7pPr>
      <a:lvl8pPr marL="1371600" algn="l" rtl="0" fontAlgn="base">
        <a:spcBef>
          <a:spcPct val="0"/>
        </a:spcBef>
        <a:spcAft>
          <a:spcPct val="0"/>
        </a:spcAft>
        <a:defRPr sz="2200">
          <a:solidFill>
            <a:srgbClr val="747474"/>
          </a:solidFill>
          <a:latin typeface="+mn-lt"/>
          <a:sym typeface="Helvetica Neue" charset="0"/>
        </a:defRPr>
      </a:lvl8pPr>
      <a:lvl9pPr marL="1828800" algn="l" rtl="0" fontAlgn="base">
        <a:spcBef>
          <a:spcPct val="0"/>
        </a:spcBef>
        <a:spcAft>
          <a:spcPct val="0"/>
        </a:spcAft>
        <a:defRPr sz="2200">
          <a:solidFill>
            <a:srgbClr val="747474"/>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
          <p:cNvSpPr>
            <a:spLocks noGrp="1" noChangeArrowheads="1"/>
          </p:cNvSpPr>
          <p:nvPr>
            <p:ph type="body" idx="1"/>
          </p:nvPr>
        </p:nvSpPr>
        <p:spPr bwMode="auto">
          <a:xfrm>
            <a:off x="571500" y="5029200"/>
            <a:ext cx="11861800" cy="317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15363" name="Rectangle 2"/>
          <p:cNvSpPr>
            <a:spLocks noGrp="1" noChangeArrowheads="1"/>
          </p:cNvSpPr>
          <p:nvPr>
            <p:ph type="title"/>
          </p:nvPr>
        </p:nvSpPr>
        <p:spPr bwMode="auto">
          <a:xfrm>
            <a:off x="571500" y="1320800"/>
            <a:ext cx="11861800" cy="317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Helvetica Neue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transition/>
  <p:txStyles>
    <p:titleStyle>
      <a:lvl1pPr algn="l"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l" rtl="0" fontAlgn="base">
        <a:spcBef>
          <a:spcPct val="0"/>
        </a:spcBef>
        <a:spcAft>
          <a:spcPct val="0"/>
        </a:spcAft>
        <a:defRPr sz="3800">
          <a:solidFill>
            <a:schemeClr val="tx1"/>
          </a:solidFill>
          <a:latin typeface="Helvetica Neue Light" charset="0"/>
          <a:sym typeface="Helvetica Neue Light" charset="0"/>
        </a:defRPr>
      </a:lvl6pPr>
      <a:lvl7pPr marL="914400" algn="l" rtl="0" fontAlgn="base">
        <a:spcBef>
          <a:spcPct val="0"/>
        </a:spcBef>
        <a:spcAft>
          <a:spcPct val="0"/>
        </a:spcAft>
        <a:defRPr sz="3800">
          <a:solidFill>
            <a:schemeClr val="tx1"/>
          </a:solidFill>
          <a:latin typeface="Helvetica Neue Light" charset="0"/>
          <a:sym typeface="Helvetica Neue Light" charset="0"/>
        </a:defRPr>
      </a:lvl7pPr>
      <a:lvl8pPr marL="1371600" algn="l" rtl="0" fontAlgn="base">
        <a:spcBef>
          <a:spcPct val="0"/>
        </a:spcBef>
        <a:spcAft>
          <a:spcPct val="0"/>
        </a:spcAft>
        <a:defRPr sz="3800">
          <a:solidFill>
            <a:schemeClr val="tx1"/>
          </a:solidFill>
          <a:latin typeface="Helvetica Neue Light" charset="0"/>
          <a:sym typeface="Helvetica Neue Light" charset="0"/>
        </a:defRPr>
      </a:lvl8pPr>
      <a:lvl9pPr marL="1828800" algn="l" rtl="0" fontAlgn="base">
        <a:spcBef>
          <a:spcPct val="0"/>
        </a:spcBef>
        <a:spcAft>
          <a:spcPct val="0"/>
        </a:spcAft>
        <a:defRPr sz="38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2200">
          <a:solidFill>
            <a:srgbClr val="747474"/>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5pPr>
      <a:lvl6pPr marL="457200" algn="l" rtl="0" fontAlgn="base">
        <a:spcBef>
          <a:spcPct val="0"/>
        </a:spcBef>
        <a:spcAft>
          <a:spcPct val="0"/>
        </a:spcAft>
        <a:defRPr sz="2200">
          <a:solidFill>
            <a:srgbClr val="747474"/>
          </a:solidFill>
          <a:latin typeface="+mn-lt"/>
          <a:sym typeface="Helvetica Neue" charset="0"/>
        </a:defRPr>
      </a:lvl6pPr>
      <a:lvl7pPr marL="914400" algn="l" rtl="0" fontAlgn="base">
        <a:spcBef>
          <a:spcPct val="0"/>
        </a:spcBef>
        <a:spcAft>
          <a:spcPct val="0"/>
        </a:spcAft>
        <a:defRPr sz="2200">
          <a:solidFill>
            <a:srgbClr val="747474"/>
          </a:solidFill>
          <a:latin typeface="+mn-lt"/>
          <a:sym typeface="Helvetica Neue" charset="0"/>
        </a:defRPr>
      </a:lvl7pPr>
      <a:lvl8pPr marL="1371600" algn="l" rtl="0" fontAlgn="base">
        <a:spcBef>
          <a:spcPct val="0"/>
        </a:spcBef>
        <a:spcAft>
          <a:spcPct val="0"/>
        </a:spcAft>
        <a:defRPr sz="2200">
          <a:solidFill>
            <a:srgbClr val="747474"/>
          </a:solidFill>
          <a:latin typeface="+mn-lt"/>
          <a:sym typeface="Helvetica Neue" charset="0"/>
        </a:defRPr>
      </a:lvl8pPr>
      <a:lvl9pPr marL="1828800" algn="l" rtl="0" fontAlgn="base">
        <a:spcBef>
          <a:spcPct val="0"/>
        </a:spcBef>
        <a:spcAft>
          <a:spcPct val="0"/>
        </a:spcAft>
        <a:defRPr sz="2200">
          <a:solidFill>
            <a:srgbClr val="747474"/>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1"/>
          <p:cNvSpPr>
            <a:spLocks noGrp="1" noChangeArrowheads="1"/>
          </p:cNvSpPr>
          <p:nvPr>
            <p:ph type="title"/>
          </p:nvPr>
        </p:nvSpPr>
        <p:spPr bwMode="auto">
          <a:xfrm>
            <a:off x="571500" y="3708400"/>
            <a:ext cx="11861800" cy="2336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Helvetica Neue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849" r:id="rId1"/>
    <p:sldLayoutId id="2147483850" r:id="rId2"/>
    <p:sldLayoutId id="2147483851" r:id="rId3"/>
    <p:sldLayoutId id="2147483852" r:id="rId4"/>
    <p:sldLayoutId id="2147483853" r:id="rId5"/>
    <p:sldLayoutId id="2147483854" r:id="rId6"/>
    <p:sldLayoutId id="2147483855" r:id="rId7"/>
    <p:sldLayoutId id="2147483856" r:id="rId8"/>
    <p:sldLayoutId id="2147483857" r:id="rId9"/>
    <p:sldLayoutId id="2147483858" r:id="rId10"/>
    <p:sldLayoutId id="2147483859" r:id="rId11"/>
  </p:sldLayoutIdLst>
  <p:transition/>
  <p:txStyles>
    <p:titleStyle>
      <a:lvl1pPr algn="l"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l" rtl="0" fontAlgn="base">
        <a:spcBef>
          <a:spcPct val="0"/>
        </a:spcBef>
        <a:spcAft>
          <a:spcPct val="0"/>
        </a:spcAft>
        <a:defRPr sz="3800">
          <a:solidFill>
            <a:schemeClr val="tx1"/>
          </a:solidFill>
          <a:latin typeface="Helvetica Neue Light" charset="0"/>
          <a:sym typeface="Helvetica Neue Light" charset="0"/>
        </a:defRPr>
      </a:lvl6pPr>
      <a:lvl7pPr marL="914400" algn="l" rtl="0" fontAlgn="base">
        <a:spcBef>
          <a:spcPct val="0"/>
        </a:spcBef>
        <a:spcAft>
          <a:spcPct val="0"/>
        </a:spcAft>
        <a:defRPr sz="3800">
          <a:solidFill>
            <a:schemeClr val="tx1"/>
          </a:solidFill>
          <a:latin typeface="Helvetica Neue Light" charset="0"/>
          <a:sym typeface="Helvetica Neue Light" charset="0"/>
        </a:defRPr>
      </a:lvl7pPr>
      <a:lvl8pPr marL="1371600" algn="l" rtl="0" fontAlgn="base">
        <a:spcBef>
          <a:spcPct val="0"/>
        </a:spcBef>
        <a:spcAft>
          <a:spcPct val="0"/>
        </a:spcAft>
        <a:defRPr sz="3800">
          <a:solidFill>
            <a:schemeClr val="tx1"/>
          </a:solidFill>
          <a:latin typeface="Helvetica Neue Light" charset="0"/>
          <a:sym typeface="Helvetica Neue Light" charset="0"/>
        </a:defRPr>
      </a:lvl8pPr>
      <a:lvl9pPr marL="1828800" algn="l" rtl="0" fontAlgn="base">
        <a:spcBef>
          <a:spcPct val="0"/>
        </a:spcBef>
        <a:spcAft>
          <a:spcPct val="0"/>
        </a:spcAft>
        <a:defRPr sz="38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2200">
          <a:solidFill>
            <a:srgbClr val="747474"/>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2200">
          <a:solidFill>
            <a:srgbClr val="747474"/>
          </a:solidFill>
          <a:latin typeface="+mn-lt"/>
          <a:ea typeface="MS PGothic" pitchFamily="34" charset="-128"/>
          <a:sym typeface="Helvetica Neue" pitchFamily="2" charset="0"/>
        </a:defRPr>
      </a:lvl5pPr>
      <a:lvl6pPr marL="457200" algn="l" rtl="0" fontAlgn="base">
        <a:spcBef>
          <a:spcPct val="0"/>
        </a:spcBef>
        <a:spcAft>
          <a:spcPct val="0"/>
        </a:spcAft>
        <a:defRPr sz="2200">
          <a:solidFill>
            <a:srgbClr val="747474"/>
          </a:solidFill>
          <a:latin typeface="+mn-lt"/>
          <a:sym typeface="Helvetica Neue" charset="0"/>
        </a:defRPr>
      </a:lvl6pPr>
      <a:lvl7pPr marL="914400" algn="l" rtl="0" fontAlgn="base">
        <a:spcBef>
          <a:spcPct val="0"/>
        </a:spcBef>
        <a:spcAft>
          <a:spcPct val="0"/>
        </a:spcAft>
        <a:defRPr sz="2200">
          <a:solidFill>
            <a:srgbClr val="747474"/>
          </a:solidFill>
          <a:latin typeface="+mn-lt"/>
          <a:sym typeface="Helvetica Neue" charset="0"/>
        </a:defRPr>
      </a:lvl7pPr>
      <a:lvl8pPr marL="1371600" algn="l" rtl="0" fontAlgn="base">
        <a:spcBef>
          <a:spcPct val="0"/>
        </a:spcBef>
        <a:spcAft>
          <a:spcPct val="0"/>
        </a:spcAft>
        <a:defRPr sz="2200">
          <a:solidFill>
            <a:srgbClr val="747474"/>
          </a:solidFill>
          <a:latin typeface="+mn-lt"/>
          <a:sym typeface="Helvetica Neue" charset="0"/>
        </a:defRPr>
      </a:lvl8pPr>
      <a:lvl9pPr marL="1828800" algn="l" rtl="0" fontAlgn="base">
        <a:spcBef>
          <a:spcPct val="0"/>
        </a:spcBef>
        <a:spcAft>
          <a:spcPct val="0"/>
        </a:spcAft>
        <a:defRPr sz="2200">
          <a:solidFill>
            <a:srgbClr val="747474"/>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1"/>
          <p:cNvSpPr>
            <a:spLocks noGrp="1" noChangeArrowheads="1"/>
          </p:cNvSpPr>
          <p:nvPr>
            <p:ph type="body" idx="1"/>
          </p:nvPr>
        </p:nvSpPr>
        <p:spPr bwMode="auto">
          <a:xfrm>
            <a:off x="1270000" y="1270000"/>
            <a:ext cx="10464800" cy="7213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17411" name="Rectangle 2"/>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17412" name="Rectangle 3"/>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17413"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60" r:id="rId1"/>
    <p:sldLayoutId id="2147483861" r:id="rId2"/>
    <p:sldLayoutId id="2147483862" r:id="rId3"/>
    <p:sldLayoutId id="2147483863" r:id="rId4"/>
    <p:sldLayoutId id="2147483864" r:id="rId5"/>
    <p:sldLayoutId id="2147483865" r:id="rId6"/>
    <p:sldLayoutId id="2147483866" r:id="rId7"/>
    <p:sldLayoutId id="2147483867" r:id="rId8"/>
    <p:sldLayoutId id="2147483868" r:id="rId9"/>
    <p:sldLayoutId id="2147483869" r:id="rId10"/>
    <p:sldLayoutId id="2147483870"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850900" indent="-571500" algn="l" rtl="0" eaLnBrk="0" fontAlgn="base" hangingPunct="0">
        <a:spcBef>
          <a:spcPts val="4700"/>
        </a:spcBef>
        <a:spcAft>
          <a:spcPct val="0"/>
        </a:spcAft>
        <a:buSzPct val="171000"/>
        <a:buFont typeface="Thonburi" pitchFamily="2" charset="0"/>
        <a:buChar char="•"/>
        <a:defRPr sz="3800">
          <a:solidFill>
            <a:schemeClr val="tx1"/>
          </a:solidFill>
          <a:latin typeface="+mn-lt"/>
          <a:ea typeface="MS PGothic" pitchFamily="34" charset="-128"/>
          <a:cs typeface="ＭＳ Ｐゴシック" charset="0"/>
          <a:sym typeface="Gill Sans" pitchFamily="2" charset="0"/>
        </a:defRPr>
      </a:lvl1pPr>
      <a:lvl2pPr marL="1282700" indent="-571500" algn="l" rtl="0" eaLnBrk="0" fontAlgn="base" hangingPunct="0">
        <a:spcBef>
          <a:spcPts val="47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2pPr>
      <a:lvl3pPr marL="1727200" indent="-571500" algn="l" rtl="0" eaLnBrk="0" fontAlgn="base" hangingPunct="0">
        <a:spcBef>
          <a:spcPts val="47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3pPr>
      <a:lvl4pPr marL="2184400" indent="-571500" algn="l" rtl="0" eaLnBrk="0" fontAlgn="base" hangingPunct="0">
        <a:spcBef>
          <a:spcPts val="47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4pPr>
      <a:lvl5pPr marL="2616200" indent="-571500" algn="l" rtl="0" eaLnBrk="0" fontAlgn="base" hangingPunct="0">
        <a:spcBef>
          <a:spcPts val="47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5pPr>
      <a:lvl6pPr marL="3073400" indent="-571500" algn="l" rtl="0" fontAlgn="base">
        <a:spcBef>
          <a:spcPts val="4700"/>
        </a:spcBef>
        <a:spcAft>
          <a:spcPct val="0"/>
        </a:spcAft>
        <a:buSzPct val="171000"/>
        <a:buFont typeface="Thonburi" charset="0"/>
        <a:buChar char="•"/>
        <a:defRPr sz="3800">
          <a:solidFill>
            <a:schemeClr val="tx1"/>
          </a:solidFill>
          <a:latin typeface="+mn-lt"/>
          <a:sym typeface="Gill Sans" charset="0"/>
        </a:defRPr>
      </a:lvl6pPr>
      <a:lvl7pPr marL="3530600" indent="-571500" algn="l" rtl="0" fontAlgn="base">
        <a:spcBef>
          <a:spcPts val="4700"/>
        </a:spcBef>
        <a:spcAft>
          <a:spcPct val="0"/>
        </a:spcAft>
        <a:buSzPct val="171000"/>
        <a:buFont typeface="Thonburi" charset="0"/>
        <a:buChar char="•"/>
        <a:defRPr sz="3800">
          <a:solidFill>
            <a:schemeClr val="tx1"/>
          </a:solidFill>
          <a:latin typeface="+mn-lt"/>
          <a:sym typeface="Gill Sans" charset="0"/>
        </a:defRPr>
      </a:lvl7pPr>
      <a:lvl8pPr marL="3987800" indent="-571500" algn="l" rtl="0" fontAlgn="base">
        <a:spcBef>
          <a:spcPts val="4700"/>
        </a:spcBef>
        <a:spcAft>
          <a:spcPct val="0"/>
        </a:spcAft>
        <a:buSzPct val="171000"/>
        <a:buFont typeface="Thonburi" charset="0"/>
        <a:buChar char="•"/>
        <a:defRPr sz="3800">
          <a:solidFill>
            <a:schemeClr val="tx1"/>
          </a:solidFill>
          <a:latin typeface="+mn-lt"/>
          <a:sym typeface="Gill Sans" charset="0"/>
        </a:defRPr>
      </a:lvl8pPr>
      <a:lvl9pPr marL="4445000" indent="-571500" algn="l" rtl="0" fontAlgn="base">
        <a:spcBef>
          <a:spcPts val="4700"/>
        </a:spcBef>
        <a:spcAft>
          <a:spcPct val="0"/>
        </a:spcAft>
        <a:buSzPct val="171000"/>
        <a:buFont typeface="Thonburi" charset="0"/>
        <a:buChar char="•"/>
        <a:defRPr sz="38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18435" name="Rectangle 2"/>
          <p:cNvSpPr>
            <a:spLocks noGrp="1" noChangeArrowheads="1"/>
          </p:cNvSpPr>
          <p:nvPr>
            <p:ph type="body" idx="1"/>
          </p:nvPr>
        </p:nvSpPr>
        <p:spPr bwMode="auto">
          <a:xfrm>
            <a:off x="1270000" y="2768600"/>
            <a:ext cx="10464800" cy="572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18436" name="Rectangle 3"/>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18437" name="Rectangle 4"/>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18438"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8509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cs typeface="ＭＳ Ｐゴシック" charset="0"/>
          <a:sym typeface="Gill Sans" pitchFamily="2" charset="0"/>
        </a:defRPr>
      </a:lvl1pPr>
      <a:lvl2pPr marL="12827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2pPr>
      <a:lvl3pPr marL="17272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3pPr>
      <a:lvl4pPr marL="21844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4pPr>
      <a:lvl5pPr marL="26162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5pPr>
      <a:lvl6pPr marL="30734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6pPr>
      <a:lvl7pPr marL="35306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7pPr>
      <a:lvl8pPr marL="39878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8pPr>
      <a:lvl9pPr marL="44450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1"/>
          <p:cNvSpPr>
            <a:spLocks noGrp="1" noChangeArrowheads="1"/>
          </p:cNvSpPr>
          <p:nvPr>
            <p:ph type="title"/>
          </p:nvPr>
        </p:nvSpPr>
        <p:spPr bwMode="auto">
          <a:xfrm>
            <a:off x="1270000" y="2971800"/>
            <a:ext cx="10464800" cy="3810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19459" name="Rectangle 2"/>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19460" name="Rectangle 3"/>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1946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342900" indent="-342900" algn="ctr" rtl="0" eaLnBrk="0" fontAlgn="base" hangingPunct="0">
        <a:spcBef>
          <a:spcPct val="0"/>
        </a:spcBef>
        <a:spcAft>
          <a:spcPct val="0"/>
        </a:spcAft>
        <a:defRPr sz="3200">
          <a:solidFill>
            <a:schemeClr val="tx1"/>
          </a:solidFill>
          <a:latin typeface="+mn-lt"/>
          <a:ea typeface="MS PGothic" pitchFamily="34" charset="-128"/>
          <a:cs typeface="ＭＳ Ｐゴシック" charset="0"/>
          <a:sym typeface="Gill Sans" pitchFamily="2" charset="0"/>
        </a:defRPr>
      </a:lvl1pPr>
      <a:lvl2pPr marL="742950" indent="-28575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2pPr>
      <a:lvl3pPr marL="11430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3pPr>
      <a:lvl4pPr marL="16002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4pPr>
      <a:lvl5pPr marL="20574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5pPr>
      <a:lvl6pPr marL="457200" algn="ctr" rtl="0" fontAlgn="base">
        <a:spcBef>
          <a:spcPct val="0"/>
        </a:spcBef>
        <a:spcAft>
          <a:spcPct val="0"/>
        </a:spcAft>
        <a:defRPr sz="3200">
          <a:solidFill>
            <a:schemeClr val="tx1"/>
          </a:solidFill>
          <a:latin typeface="+mn-lt"/>
          <a:sym typeface="Gill Sans" charset="0"/>
        </a:defRPr>
      </a:lvl6pPr>
      <a:lvl7pPr marL="914400" algn="ctr" rtl="0" fontAlgn="base">
        <a:spcBef>
          <a:spcPct val="0"/>
        </a:spcBef>
        <a:spcAft>
          <a:spcPct val="0"/>
        </a:spcAft>
        <a:defRPr sz="3200">
          <a:solidFill>
            <a:schemeClr val="tx1"/>
          </a:solidFill>
          <a:latin typeface="+mn-lt"/>
          <a:sym typeface="Gill Sans" charset="0"/>
        </a:defRPr>
      </a:lvl7pPr>
      <a:lvl8pPr marL="1371600" algn="ctr" rtl="0" fontAlgn="base">
        <a:spcBef>
          <a:spcPct val="0"/>
        </a:spcBef>
        <a:spcAft>
          <a:spcPct val="0"/>
        </a:spcAft>
        <a:defRPr sz="3200">
          <a:solidFill>
            <a:schemeClr val="tx1"/>
          </a:solidFill>
          <a:latin typeface="+mn-lt"/>
          <a:sym typeface="Gill Sans" charset="0"/>
        </a:defRPr>
      </a:lvl8pPr>
      <a:lvl9pPr marL="1828800" algn="ctr" rtl="0" fontAlgn="base">
        <a:spcBef>
          <a:spcPct val="0"/>
        </a:spcBef>
        <a:spcAft>
          <a:spcPct val="0"/>
        </a:spcAft>
        <a:defRPr sz="32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571500" y="1473200"/>
            <a:ext cx="11861800" cy="927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Helvetica Neue Light" charset="0"/>
              </a:rPr>
              <a:t>Click to edit Master title style</a:t>
            </a:r>
          </a:p>
        </p:txBody>
      </p:sp>
      <p:sp>
        <p:nvSpPr>
          <p:cNvPr id="2051" name="Rectangle 2"/>
          <p:cNvSpPr>
            <a:spLocks noGrp="1" noChangeArrowheads="1"/>
          </p:cNvSpPr>
          <p:nvPr>
            <p:ph type="body" idx="1"/>
          </p:nvPr>
        </p:nvSpPr>
        <p:spPr bwMode="auto">
          <a:xfrm>
            <a:off x="571500" y="3060700"/>
            <a:ext cx="11861800" cy="584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2052" name="Rectangle 4"/>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2053" name="Rectangle 5"/>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2054" name="Picture 6"/>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Lst>
  <p:transition/>
  <p:txStyles>
    <p:titleStyle>
      <a:lvl1pPr algn="l"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l" rtl="0" fontAlgn="base">
        <a:spcBef>
          <a:spcPct val="0"/>
        </a:spcBef>
        <a:spcAft>
          <a:spcPct val="0"/>
        </a:spcAft>
        <a:defRPr sz="3800">
          <a:solidFill>
            <a:schemeClr val="tx1"/>
          </a:solidFill>
          <a:latin typeface="Helvetica Neue Light" charset="0"/>
          <a:sym typeface="Helvetica Neue Light" charset="0"/>
        </a:defRPr>
      </a:lvl6pPr>
      <a:lvl7pPr marL="914400" algn="l" rtl="0" fontAlgn="base">
        <a:spcBef>
          <a:spcPct val="0"/>
        </a:spcBef>
        <a:spcAft>
          <a:spcPct val="0"/>
        </a:spcAft>
        <a:defRPr sz="3800">
          <a:solidFill>
            <a:schemeClr val="tx1"/>
          </a:solidFill>
          <a:latin typeface="Helvetica Neue Light" charset="0"/>
          <a:sym typeface="Helvetica Neue Light" charset="0"/>
        </a:defRPr>
      </a:lvl7pPr>
      <a:lvl8pPr marL="1371600" algn="l" rtl="0" fontAlgn="base">
        <a:spcBef>
          <a:spcPct val="0"/>
        </a:spcBef>
        <a:spcAft>
          <a:spcPct val="0"/>
        </a:spcAft>
        <a:defRPr sz="3800">
          <a:solidFill>
            <a:schemeClr val="tx1"/>
          </a:solidFill>
          <a:latin typeface="Helvetica Neue Light" charset="0"/>
          <a:sym typeface="Helvetica Neue Light" charset="0"/>
        </a:defRPr>
      </a:lvl8pPr>
      <a:lvl9pPr marL="1828800" algn="l" rtl="0" fontAlgn="base">
        <a:spcBef>
          <a:spcPct val="0"/>
        </a:spcBef>
        <a:spcAft>
          <a:spcPct val="0"/>
        </a:spcAft>
        <a:defRPr sz="3800">
          <a:solidFill>
            <a:schemeClr val="tx1"/>
          </a:solidFill>
          <a:latin typeface="Helvetica Neue Light" charset="0"/>
          <a:sym typeface="Helvetica Neue Light" charset="0"/>
        </a:defRPr>
      </a:lvl9pPr>
    </p:titleStyle>
    <p:bodyStyle>
      <a:lvl1pPr marL="254000" indent="-254000" algn="l" rtl="0" eaLnBrk="0" fontAlgn="base" hangingPunct="0">
        <a:spcBef>
          <a:spcPts val="2500"/>
        </a:spcBef>
        <a:spcAft>
          <a:spcPct val="0"/>
        </a:spcAft>
        <a:buClr>
          <a:srgbClr val="191919"/>
        </a:buClr>
        <a:buSzPct val="100000"/>
        <a:buFont typeface="Helvetica Neue" pitchFamily="2" charset="0"/>
        <a:buChar char="•"/>
        <a:defRPr sz="2200">
          <a:solidFill>
            <a:srgbClr val="191919"/>
          </a:solidFill>
          <a:latin typeface="+mn-lt"/>
          <a:ea typeface="MS PGothic" pitchFamily="34" charset="-128"/>
          <a:cs typeface="ＭＳ Ｐゴシック" charset="0"/>
          <a:sym typeface="Helvetica Neue" pitchFamily="2" charset="0"/>
        </a:defRPr>
      </a:lvl1pPr>
      <a:lvl2pPr marL="647700" indent="-254000" algn="l" rtl="0" eaLnBrk="0" fontAlgn="base" hangingPunct="0">
        <a:spcBef>
          <a:spcPts val="2500"/>
        </a:spcBef>
        <a:spcAft>
          <a:spcPct val="0"/>
        </a:spcAft>
        <a:buClr>
          <a:srgbClr val="191919"/>
        </a:buClr>
        <a:buSzPct val="100000"/>
        <a:buFont typeface="Helvetica Neue" pitchFamily="2" charset="0"/>
        <a:buChar char="•"/>
        <a:defRPr sz="2200">
          <a:solidFill>
            <a:srgbClr val="191919"/>
          </a:solidFill>
          <a:latin typeface="+mn-lt"/>
          <a:ea typeface="MS PGothic" pitchFamily="34" charset="-128"/>
          <a:sym typeface="Helvetica Neue" pitchFamily="2" charset="0"/>
        </a:defRPr>
      </a:lvl2pPr>
      <a:lvl3pPr marL="1079500" indent="-254000" algn="l" rtl="0" eaLnBrk="0" fontAlgn="base" hangingPunct="0">
        <a:spcBef>
          <a:spcPts val="2500"/>
        </a:spcBef>
        <a:spcAft>
          <a:spcPct val="0"/>
        </a:spcAft>
        <a:buClr>
          <a:srgbClr val="191919"/>
        </a:buClr>
        <a:buSzPct val="100000"/>
        <a:buFont typeface="Helvetica Neue" pitchFamily="2" charset="0"/>
        <a:buChar char="•"/>
        <a:defRPr sz="2200">
          <a:solidFill>
            <a:srgbClr val="191919"/>
          </a:solidFill>
          <a:latin typeface="+mn-lt"/>
          <a:ea typeface="MS PGothic" pitchFamily="34" charset="-128"/>
          <a:sym typeface="Helvetica Neue" pitchFamily="2" charset="0"/>
        </a:defRPr>
      </a:lvl3pPr>
      <a:lvl4pPr marL="1524000" indent="-254000" algn="l" rtl="0" eaLnBrk="0" fontAlgn="base" hangingPunct="0">
        <a:spcBef>
          <a:spcPts val="2500"/>
        </a:spcBef>
        <a:spcAft>
          <a:spcPct val="0"/>
        </a:spcAft>
        <a:buClr>
          <a:srgbClr val="191919"/>
        </a:buClr>
        <a:buSzPct val="100000"/>
        <a:buFont typeface="Helvetica Neue" pitchFamily="2" charset="0"/>
        <a:buChar char="•"/>
        <a:defRPr sz="2200">
          <a:solidFill>
            <a:srgbClr val="191919"/>
          </a:solidFill>
          <a:latin typeface="+mn-lt"/>
          <a:ea typeface="MS PGothic" pitchFamily="34" charset="-128"/>
          <a:sym typeface="Helvetica Neue" pitchFamily="2" charset="0"/>
        </a:defRPr>
      </a:lvl4pPr>
      <a:lvl5pPr marL="1955800" indent="-254000" algn="l" rtl="0" eaLnBrk="0" fontAlgn="base" hangingPunct="0">
        <a:spcBef>
          <a:spcPts val="2500"/>
        </a:spcBef>
        <a:spcAft>
          <a:spcPct val="0"/>
        </a:spcAft>
        <a:buClr>
          <a:srgbClr val="191919"/>
        </a:buClr>
        <a:buSzPct val="100000"/>
        <a:buFont typeface="Helvetica Neue" pitchFamily="2" charset="0"/>
        <a:buChar char="•"/>
        <a:defRPr sz="2200">
          <a:solidFill>
            <a:srgbClr val="191919"/>
          </a:solidFill>
          <a:latin typeface="+mn-lt"/>
          <a:ea typeface="MS PGothic" pitchFamily="34" charset="-128"/>
          <a:sym typeface="Helvetica Neue" pitchFamily="2" charset="0"/>
        </a:defRPr>
      </a:lvl5pPr>
      <a:lvl6pPr marL="2413000" indent="-254000" algn="l" rtl="0" fontAlgn="base">
        <a:spcBef>
          <a:spcPts val="2500"/>
        </a:spcBef>
        <a:spcAft>
          <a:spcPct val="0"/>
        </a:spcAft>
        <a:buClr>
          <a:srgbClr val="191919"/>
        </a:buClr>
        <a:buSzPct val="100000"/>
        <a:buFont typeface="Helvetica Neue" charset="0"/>
        <a:buChar char="•"/>
        <a:defRPr sz="2200">
          <a:solidFill>
            <a:srgbClr val="191919"/>
          </a:solidFill>
          <a:latin typeface="+mn-lt"/>
          <a:sym typeface="Helvetica Neue" charset="0"/>
        </a:defRPr>
      </a:lvl6pPr>
      <a:lvl7pPr marL="2870200" indent="-254000" algn="l" rtl="0" fontAlgn="base">
        <a:spcBef>
          <a:spcPts val="2500"/>
        </a:spcBef>
        <a:spcAft>
          <a:spcPct val="0"/>
        </a:spcAft>
        <a:buClr>
          <a:srgbClr val="191919"/>
        </a:buClr>
        <a:buSzPct val="100000"/>
        <a:buFont typeface="Helvetica Neue" charset="0"/>
        <a:buChar char="•"/>
        <a:defRPr sz="2200">
          <a:solidFill>
            <a:srgbClr val="191919"/>
          </a:solidFill>
          <a:latin typeface="+mn-lt"/>
          <a:sym typeface="Helvetica Neue" charset="0"/>
        </a:defRPr>
      </a:lvl7pPr>
      <a:lvl8pPr marL="3327400" indent="-254000" algn="l" rtl="0" fontAlgn="base">
        <a:spcBef>
          <a:spcPts val="2500"/>
        </a:spcBef>
        <a:spcAft>
          <a:spcPct val="0"/>
        </a:spcAft>
        <a:buClr>
          <a:srgbClr val="191919"/>
        </a:buClr>
        <a:buSzPct val="100000"/>
        <a:buFont typeface="Helvetica Neue" charset="0"/>
        <a:buChar char="•"/>
        <a:defRPr sz="2200">
          <a:solidFill>
            <a:srgbClr val="191919"/>
          </a:solidFill>
          <a:latin typeface="+mn-lt"/>
          <a:sym typeface="Helvetica Neue" charset="0"/>
        </a:defRPr>
      </a:lvl8pPr>
      <a:lvl9pPr marL="3784600" indent="-254000" algn="l" rtl="0" fontAlgn="base">
        <a:spcBef>
          <a:spcPts val="2500"/>
        </a:spcBef>
        <a:spcAft>
          <a:spcPct val="0"/>
        </a:spcAft>
        <a:buClr>
          <a:srgbClr val="191919"/>
        </a:buClr>
        <a:buSzPct val="100000"/>
        <a:buFont typeface="Helvetica Neue" charset="0"/>
        <a:buChar char="•"/>
        <a:defRPr sz="2200">
          <a:solidFill>
            <a:srgbClr val="191919"/>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1"/>
          <p:cNvSpPr>
            <a:spLocks noGrp="1" noChangeArrowheads="1"/>
          </p:cNvSpPr>
          <p:nvPr>
            <p:ph type="title"/>
          </p:nvPr>
        </p:nvSpPr>
        <p:spPr bwMode="auto">
          <a:xfrm>
            <a:off x="1409700" y="7785100"/>
            <a:ext cx="5791200"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Helvetica Neue Light" charset="0"/>
              </a:rPr>
              <a:t>Click to edit Master title style</a:t>
            </a:r>
          </a:p>
        </p:txBody>
      </p:sp>
      <p:sp>
        <p:nvSpPr>
          <p:cNvPr id="20483" name="Rectangle 2"/>
          <p:cNvSpPr>
            <a:spLocks noGrp="1" noChangeArrowheads="1"/>
          </p:cNvSpPr>
          <p:nvPr>
            <p:ph type="body" idx="1"/>
          </p:nvPr>
        </p:nvSpPr>
        <p:spPr bwMode="auto">
          <a:xfrm>
            <a:off x="7848600" y="8470900"/>
            <a:ext cx="4953000"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ransition/>
  <p:txStyles>
    <p:titleStyle>
      <a:lvl1pPr algn="r"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r"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r"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r"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r"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r" rtl="0" fontAlgn="base">
        <a:spcBef>
          <a:spcPct val="0"/>
        </a:spcBef>
        <a:spcAft>
          <a:spcPct val="0"/>
        </a:spcAft>
        <a:defRPr sz="3800">
          <a:solidFill>
            <a:schemeClr val="tx1"/>
          </a:solidFill>
          <a:latin typeface="Helvetica Neue Light" charset="0"/>
          <a:sym typeface="Helvetica Neue Light" charset="0"/>
        </a:defRPr>
      </a:lvl6pPr>
      <a:lvl7pPr marL="914400" algn="r" rtl="0" fontAlgn="base">
        <a:spcBef>
          <a:spcPct val="0"/>
        </a:spcBef>
        <a:spcAft>
          <a:spcPct val="0"/>
        </a:spcAft>
        <a:defRPr sz="3800">
          <a:solidFill>
            <a:schemeClr val="tx1"/>
          </a:solidFill>
          <a:latin typeface="Helvetica Neue Light" charset="0"/>
          <a:sym typeface="Helvetica Neue Light" charset="0"/>
        </a:defRPr>
      </a:lvl7pPr>
      <a:lvl8pPr marL="1371600" algn="r" rtl="0" fontAlgn="base">
        <a:spcBef>
          <a:spcPct val="0"/>
        </a:spcBef>
        <a:spcAft>
          <a:spcPct val="0"/>
        </a:spcAft>
        <a:defRPr sz="3800">
          <a:solidFill>
            <a:schemeClr val="tx1"/>
          </a:solidFill>
          <a:latin typeface="Helvetica Neue Light" charset="0"/>
          <a:sym typeface="Helvetica Neue Light" charset="0"/>
        </a:defRPr>
      </a:lvl8pPr>
      <a:lvl9pPr marL="1828800" algn="r" rtl="0" fontAlgn="base">
        <a:spcBef>
          <a:spcPct val="0"/>
        </a:spcBef>
        <a:spcAft>
          <a:spcPct val="0"/>
        </a:spcAft>
        <a:defRPr sz="38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2200">
          <a:solidFill>
            <a:srgbClr val="999999"/>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2200">
          <a:solidFill>
            <a:srgbClr val="999999"/>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2200">
          <a:solidFill>
            <a:srgbClr val="999999"/>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2200">
          <a:solidFill>
            <a:srgbClr val="999999"/>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2200">
          <a:solidFill>
            <a:srgbClr val="999999"/>
          </a:solidFill>
          <a:latin typeface="+mn-lt"/>
          <a:ea typeface="MS PGothic" pitchFamily="34" charset="-128"/>
          <a:sym typeface="Helvetica Neue" pitchFamily="2" charset="0"/>
        </a:defRPr>
      </a:lvl5pPr>
      <a:lvl6pPr marL="457200" algn="l" rtl="0" fontAlgn="base">
        <a:spcBef>
          <a:spcPct val="0"/>
        </a:spcBef>
        <a:spcAft>
          <a:spcPct val="0"/>
        </a:spcAft>
        <a:defRPr sz="2200">
          <a:solidFill>
            <a:srgbClr val="999999"/>
          </a:solidFill>
          <a:latin typeface="+mn-lt"/>
          <a:sym typeface="Helvetica Neue" charset="0"/>
        </a:defRPr>
      </a:lvl6pPr>
      <a:lvl7pPr marL="914400" algn="l" rtl="0" fontAlgn="base">
        <a:spcBef>
          <a:spcPct val="0"/>
        </a:spcBef>
        <a:spcAft>
          <a:spcPct val="0"/>
        </a:spcAft>
        <a:defRPr sz="2200">
          <a:solidFill>
            <a:srgbClr val="999999"/>
          </a:solidFill>
          <a:latin typeface="+mn-lt"/>
          <a:sym typeface="Helvetica Neue" charset="0"/>
        </a:defRPr>
      </a:lvl7pPr>
      <a:lvl8pPr marL="1371600" algn="l" rtl="0" fontAlgn="base">
        <a:spcBef>
          <a:spcPct val="0"/>
        </a:spcBef>
        <a:spcAft>
          <a:spcPct val="0"/>
        </a:spcAft>
        <a:defRPr sz="2200">
          <a:solidFill>
            <a:srgbClr val="999999"/>
          </a:solidFill>
          <a:latin typeface="+mn-lt"/>
          <a:sym typeface="Helvetica Neue" charset="0"/>
        </a:defRPr>
      </a:lvl8pPr>
      <a:lvl9pPr marL="1828800" algn="l" rtl="0" fontAlgn="base">
        <a:spcBef>
          <a:spcPct val="0"/>
        </a:spcBef>
        <a:spcAft>
          <a:spcPct val="0"/>
        </a:spcAft>
        <a:defRPr sz="2200">
          <a:solidFill>
            <a:srgbClr val="999999"/>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1"/>
          <p:cNvSpPr>
            <a:spLocks noGrp="1" noChangeArrowheads="1"/>
          </p:cNvSpPr>
          <p:nvPr>
            <p:ph type="title"/>
          </p:nvPr>
        </p:nvSpPr>
        <p:spPr bwMode="auto">
          <a:xfrm>
            <a:off x="1270000" y="7366000"/>
            <a:ext cx="10464800"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342900" indent="-342900" algn="ctr" rtl="0" eaLnBrk="0" fontAlgn="base" hangingPunct="0">
        <a:spcBef>
          <a:spcPct val="0"/>
        </a:spcBef>
        <a:spcAft>
          <a:spcPct val="0"/>
        </a:spcAft>
        <a:defRPr sz="3200">
          <a:solidFill>
            <a:schemeClr val="tx1"/>
          </a:solidFill>
          <a:latin typeface="+mn-lt"/>
          <a:ea typeface="MS PGothic" pitchFamily="34" charset="-128"/>
          <a:cs typeface="ＭＳ Ｐゴシック" charset="0"/>
          <a:sym typeface="Gill Sans" pitchFamily="2" charset="0"/>
        </a:defRPr>
      </a:lvl1pPr>
      <a:lvl2pPr marL="742950" indent="-28575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2pPr>
      <a:lvl3pPr marL="11430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3pPr>
      <a:lvl4pPr marL="16002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4pPr>
      <a:lvl5pPr marL="20574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5pPr>
      <a:lvl6pPr marL="457200" algn="ctr" rtl="0" fontAlgn="base">
        <a:spcBef>
          <a:spcPct val="0"/>
        </a:spcBef>
        <a:spcAft>
          <a:spcPct val="0"/>
        </a:spcAft>
        <a:defRPr sz="3200">
          <a:solidFill>
            <a:schemeClr val="tx1"/>
          </a:solidFill>
          <a:latin typeface="+mn-lt"/>
          <a:sym typeface="Gill Sans" charset="0"/>
        </a:defRPr>
      </a:lvl6pPr>
      <a:lvl7pPr marL="914400" algn="ctr" rtl="0" fontAlgn="base">
        <a:spcBef>
          <a:spcPct val="0"/>
        </a:spcBef>
        <a:spcAft>
          <a:spcPct val="0"/>
        </a:spcAft>
        <a:defRPr sz="3200">
          <a:solidFill>
            <a:schemeClr val="tx1"/>
          </a:solidFill>
          <a:latin typeface="+mn-lt"/>
          <a:sym typeface="Gill Sans" charset="0"/>
        </a:defRPr>
      </a:lvl7pPr>
      <a:lvl8pPr marL="1371600" algn="ctr" rtl="0" fontAlgn="base">
        <a:spcBef>
          <a:spcPct val="0"/>
        </a:spcBef>
        <a:spcAft>
          <a:spcPct val="0"/>
        </a:spcAft>
        <a:defRPr sz="3200">
          <a:solidFill>
            <a:schemeClr val="tx1"/>
          </a:solidFill>
          <a:latin typeface="+mn-lt"/>
          <a:sym typeface="Gill Sans" charset="0"/>
        </a:defRPr>
      </a:lvl8pPr>
      <a:lvl9pPr marL="1828800" algn="ctr" rtl="0" fontAlgn="base">
        <a:spcBef>
          <a:spcPct val="0"/>
        </a:spcBef>
        <a:spcAft>
          <a:spcPct val="0"/>
        </a:spcAft>
        <a:defRPr sz="32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1"/>
          <p:cNvSpPr>
            <a:spLocks noGrp="1" noChangeArrowheads="1"/>
          </p:cNvSpPr>
          <p:nvPr>
            <p:ph type="title"/>
          </p:nvPr>
        </p:nvSpPr>
        <p:spPr bwMode="auto">
          <a:xfrm>
            <a:off x="1270000" y="7366000"/>
            <a:ext cx="10464800" cy="170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22531" name="Rectangle 2"/>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22532" name="Rectangle 3"/>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22533"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15" r:id="rId1"/>
    <p:sldLayoutId id="2147483916" r:id="rId2"/>
    <p:sldLayoutId id="2147483917" r:id="rId3"/>
    <p:sldLayoutId id="2147483918" r:id="rId4"/>
    <p:sldLayoutId id="2147483919" r:id="rId5"/>
    <p:sldLayoutId id="2147483920" r:id="rId6"/>
    <p:sldLayoutId id="2147483921" r:id="rId7"/>
    <p:sldLayoutId id="2147483922" r:id="rId8"/>
    <p:sldLayoutId id="2147483923" r:id="rId9"/>
    <p:sldLayoutId id="2147483924" r:id="rId10"/>
    <p:sldLayoutId id="2147483925"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342900" indent="-342900" algn="ctr" rtl="0" eaLnBrk="0" fontAlgn="base" hangingPunct="0">
        <a:spcBef>
          <a:spcPct val="0"/>
        </a:spcBef>
        <a:spcAft>
          <a:spcPct val="0"/>
        </a:spcAft>
        <a:defRPr sz="3200">
          <a:solidFill>
            <a:schemeClr val="tx1"/>
          </a:solidFill>
          <a:latin typeface="+mn-lt"/>
          <a:ea typeface="MS PGothic" pitchFamily="34" charset="-128"/>
          <a:cs typeface="ＭＳ Ｐゴシック" charset="0"/>
          <a:sym typeface="Gill Sans" pitchFamily="2" charset="0"/>
        </a:defRPr>
      </a:lvl1pPr>
      <a:lvl2pPr marL="742950" indent="-28575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2pPr>
      <a:lvl3pPr marL="11430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3pPr>
      <a:lvl4pPr marL="16002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4pPr>
      <a:lvl5pPr marL="2057400" indent="-228600" algn="ctr" rtl="0" eaLnBrk="0" fontAlgn="base" hangingPunct="0">
        <a:spcBef>
          <a:spcPct val="0"/>
        </a:spcBef>
        <a:spcAft>
          <a:spcPct val="0"/>
        </a:spcAft>
        <a:defRPr sz="3200">
          <a:solidFill>
            <a:schemeClr val="tx1"/>
          </a:solidFill>
          <a:latin typeface="+mn-lt"/>
          <a:ea typeface="MS PGothic" pitchFamily="34" charset="-128"/>
          <a:sym typeface="Gill Sans" pitchFamily="2" charset="0"/>
        </a:defRPr>
      </a:lvl5pPr>
      <a:lvl6pPr marL="457200" algn="ctr" rtl="0" fontAlgn="base">
        <a:spcBef>
          <a:spcPct val="0"/>
        </a:spcBef>
        <a:spcAft>
          <a:spcPct val="0"/>
        </a:spcAft>
        <a:defRPr sz="3200">
          <a:solidFill>
            <a:schemeClr val="tx1"/>
          </a:solidFill>
          <a:latin typeface="+mn-lt"/>
          <a:sym typeface="Gill Sans" charset="0"/>
        </a:defRPr>
      </a:lvl6pPr>
      <a:lvl7pPr marL="914400" algn="ctr" rtl="0" fontAlgn="base">
        <a:spcBef>
          <a:spcPct val="0"/>
        </a:spcBef>
        <a:spcAft>
          <a:spcPct val="0"/>
        </a:spcAft>
        <a:defRPr sz="3200">
          <a:solidFill>
            <a:schemeClr val="tx1"/>
          </a:solidFill>
          <a:latin typeface="+mn-lt"/>
          <a:sym typeface="Gill Sans" charset="0"/>
        </a:defRPr>
      </a:lvl7pPr>
      <a:lvl8pPr marL="1371600" algn="ctr" rtl="0" fontAlgn="base">
        <a:spcBef>
          <a:spcPct val="0"/>
        </a:spcBef>
        <a:spcAft>
          <a:spcPct val="0"/>
        </a:spcAft>
        <a:defRPr sz="3200">
          <a:solidFill>
            <a:schemeClr val="tx1"/>
          </a:solidFill>
          <a:latin typeface="+mn-lt"/>
          <a:sym typeface="Gill Sans" charset="0"/>
        </a:defRPr>
      </a:lvl8pPr>
      <a:lvl9pPr marL="1828800" algn="ctr" rtl="0" fontAlgn="base">
        <a:spcBef>
          <a:spcPct val="0"/>
        </a:spcBef>
        <a:spcAft>
          <a:spcPct val="0"/>
        </a:spcAft>
        <a:defRPr sz="32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1"/>
          <p:cNvSpPr>
            <a:spLocks noGrp="1" noChangeArrowheads="1"/>
          </p:cNvSpPr>
          <p:nvPr>
            <p:ph type="body" idx="1"/>
          </p:nvPr>
        </p:nvSpPr>
        <p:spPr bwMode="auto">
          <a:xfrm>
            <a:off x="635000" y="4800600"/>
            <a:ext cx="58674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23555" name="Rectangle 2"/>
          <p:cNvSpPr>
            <a:spLocks noGrp="1" noChangeArrowheads="1"/>
          </p:cNvSpPr>
          <p:nvPr>
            <p:ph type="title"/>
          </p:nvPr>
        </p:nvSpPr>
        <p:spPr bwMode="auto">
          <a:xfrm>
            <a:off x="635000" y="1409700"/>
            <a:ext cx="58674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Gill Sans" charset="0"/>
              </a:rPr>
              <a:t>Click to edit Master title style</a:t>
            </a:r>
          </a:p>
        </p:txBody>
      </p:sp>
    </p:spTree>
  </p:cSld>
  <p:clrMap bg1="lt1" tx1="dk1" bg2="lt2" tx2="dk2" accent1="accent1" accent2="accent2" accent3="accent3" accent4="accent4" accent5="accent5" accent6="accent6" hlink="hlink" folHlink="folHlink"/>
  <p:sldLayoutIdLst>
    <p:sldLayoutId id="2147483926" r:id="rId1"/>
    <p:sldLayoutId id="2147483927" r:id="rId2"/>
    <p:sldLayoutId id="2147483928" r:id="rId3"/>
    <p:sldLayoutId id="2147483929" r:id="rId4"/>
    <p:sldLayoutId id="2147483930" r:id="rId5"/>
    <p:sldLayoutId id="2147483931" r:id="rId6"/>
    <p:sldLayoutId id="2147483932" r:id="rId7"/>
    <p:sldLayoutId id="2147483933" r:id="rId8"/>
    <p:sldLayoutId id="2147483934" r:id="rId9"/>
    <p:sldLayoutId id="2147483935" r:id="rId10"/>
    <p:sldLayoutId id="2147483936" r:id="rId11"/>
  </p:sldLayoutIdLst>
  <p:transition/>
  <p:txStyles>
    <p:titleStyle>
      <a:lvl1pPr algn="ctr" rtl="0" eaLnBrk="0" fontAlgn="base" hangingPunct="0">
        <a:spcBef>
          <a:spcPct val="0"/>
        </a:spcBef>
        <a:spcAft>
          <a:spcPct val="0"/>
        </a:spcAft>
        <a:defRPr sz="66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66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66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66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66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6600">
          <a:solidFill>
            <a:schemeClr val="tx1"/>
          </a:solidFill>
          <a:latin typeface="Gill Sans" charset="0"/>
          <a:sym typeface="Gill Sans" charset="0"/>
        </a:defRPr>
      </a:lvl6pPr>
      <a:lvl7pPr marL="914400" algn="ctr" rtl="0" fontAlgn="base">
        <a:spcBef>
          <a:spcPct val="0"/>
        </a:spcBef>
        <a:spcAft>
          <a:spcPct val="0"/>
        </a:spcAft>
        <a:defRPr sz="6600">
          <a:solidFill>
            <a:schemeClr val="tx1"/>
          </a:solidFill>
          <a:latin typeface="Gill Sans" charset="0"/>
          <a:sym typeface="Gill Sans" charset="0"/>
        </a:defRPr>
      </a:lvl7pPr>
      <a:lvl8pPr marL="1371600" algn="ctr" rtl="0" fontAlgn="base">
        <a:spcBef>
          <a:spcPct val="0"/>
        </a:spcBef>
        <a:spcAft>
          <a:spcPct val="0"/>
        </a:spcAft>
        <a:defRPr sz="6600">
          <a:solidFill>
            <a:schemeClr val="tx1"/>
          </a:solidFill>
          <a:latin typeface="Gill Sans" charset="0"/>
          <a:sym typeface="Gill Sans" charset="0"/>
        </a:defRPr>
      </a:lvl8pPr>
      <a:lvl9pPr marL="1828800" algn="ctr" rtl="0" fontAlgn="base">
        <a:spcBef>
          <a:spcPct val="0"/>
        </a:spcBef>
        <a:spcAft>
          <a:spcPct val="0"/>
        </a:spcAft>
        <a:defRPr sz="6600">
          <a:solidFill>
            <a:schemeClr val="tx1"/>
          </a:solidFill>
          <a:latin typeface="Gill Sans" charset="0"/>
          <a:sym typeface="Gill Sans" charset="0"/>
        </a:defRPr>
      </a:lvl9pPr>
    </p:titleStyle>
    <p:bodyStyle>
      <a:lvl1pPr marL="342900" indent="-342900" algn="ctr" rtl="0" eaLnBrk="0" fontAlgn="base" hangingPunct="0">
        <a:spcBef>
          <a:spcPct val="0"/>
        </a:spcBef>
        <a:spcAft>
          <a:spcPct val="0"/>
        </a:spcAft>
        <a:defRPr sz="3000">
          <a:solidFill>
            <a:schemeClr val="tx1"/>
          </a:solidFill>
          <a:latin typeface="+mn-lt"/>
          <a:ea typeface="MS PGothic" pitchFamily="34" charset="-128"/>
          <a:cs typeface="ＭＳ Ｐゴシック" charset="0"/>
          <a:sym typeface="Gill Sans" pitchFamily="2" charset="0"/>
        </a:defRPr>
      </a:lvl1pPr>
      <a:lvl2pPr marL="742950" indent="-285750" algn="ctr" rtl="0" eaLnBrk="0" fontAlgn="base" hangingPunct="0">
        <a:spcBef>
          <a:spcPct val="0"/>
        </a:spcBef>
        <a:spcAft>
          <a:spcPct val="0"/>
        </a:spcAft>
        <a:defRPr sz="3000">
          <a:solidFill>
            <a:schemeClr val="tx1"/>
          </a:solidFill>
          <a:latin typeface="+mn-lt"/>
          <a:ea typeface="MS PGothic" pitchFamily="34" charset="-128"/>
          <a:sym typeface="Gill Sans" pitchFamily="2" charset="0"/>
        </a:defRPr>
      </a:lvl2pPr>
      <a:lvl3pPr marL="1143000" indent="-228600" algn="ctr" rtl="0" eaLnBrk="0" fontAlgn="base" hangingPunct="0">
        <a:spcBef>
          <a:spcPct val="0"/>
        </a:spcBef>
        <a:spcAft>
          <a:spcPct val="0"/>
        </a:spcAft>
        <a:defRPr sz="3000">
          <a:solidFill>
            <a:schemeClr val="tx1"/>
          </a:solidFill>
          <a:latin typeface="+mn-lt"/>
          <a:ea typeface="MS PGothic" pitchFamily="34" charset="-128"/>
          <a:sym typeface="Gill Sans" pitchFamily="2" charset="0"/>
        </a:defRPr>
      </a:lvl3pPr>
      <a:lvl4pPr marL="1600200" indent="-228600" algn="ctr" rtl="0" eaLnBrk="0" fontAlgn="base" hangingPunct="0">
        <a:spcBef>
          <a:spcPct val="0"/>
        </a:spcBef>
        <a:spcAft>
          <a:spcPct val="0"/>
        </a:spcAft>
        <a:defRPr sz="3000">
          <a:solidFill>
            <a:schemeClr val="tx1"/>
          </a:solidFill>
          <a:latin typeface="+mn-lt"/>
          <a:ea typeface="MS PGothic" pitchFamily="34" charset="-128"/>
          <a:sym typeface="Gill Sans" pitchFamily="2" charset="0"/>
        </a:defRPr>
      </a:lvl4pPr>
      <a:lvl5pPr marL="2057400" indent="-228600" algn="ctr" rtl="0" eaLnBrk="0" fontAlgn="base" hangingPunct="0">
        <a:spcBef>
          <a:spcPct val="0"/>
        </a:spcBef>
        <a:spcAft>
          <a:spcPct val="0"/>
        </a:spcAft>
        <a:defRPr sz="3000">
          <a:solidFill>
            <a:schemeClr val="tx1"/>
          </a:solidFill>
          <a:latin typeface="+mn-lt"/>
          <a:ea typeface="MS PGothic" pitchFamily="34" charset="-128"/>
          <a:sym typeface="Gill Sans" pitchFamily="2" charset="0"/>
        </a:defRPr>
      </a:lvl5pPr>
      <a:lvl6pPr marL="457200" algn="ctr" rtl="0" fontAlgn="base">
        <a:spcBef>
          <a:spcPct val="0"/>
        </a:spcBef>
        <a:spcAft>
          <a:spcPct val="0"/>
        </a:spcAft>
        <a:defRPr sz="3000">
          <a:solidFill>
            <a:schemeClr val="tx1"/>
          </a:solidFill>
          <a:latin typeface="+mn-lt"/>
          <a:sym typeface="Gill Sans" charset="0"/>
        </a:defRPr>
      </a:lvl6pPr>
      <a:lvl7pPr marL="914400" algn="ctr" rtl="0" fontAlgn="base">
        <a:spcBef>
          <a:spcPct val="0"/>
        </a:spcBef>
        <a:spcAft>
          <a:spcPct val="0"/>
        </a:spcAft>
        <a:defRPr sz="3000">
          <a:solidFill>
            <a:schemeClr val="tx1"/>
          </a:solidFill>
          <a:latin typeface="+mn-lt"/>
          <a:sym typeface="Gill Sans" charset="0"/>
        </a:defRPr>
      </a:lvl7pPr>
      <a:lvl8pPr marL="1371600" algn="ctr" rtl="0" fontAlgn="base">
        <a:spcBef>
          <a:spcPct val="0"/>
        </a:spcBef>
        <a:spcAft>
          <a:spcPct val="0"/>
        </a:spcAft>
        <a:defRPr sz="3000">
          <a:solidFill>
            <a:schemeClr val="tx1"/>
          </a:solidFill>
          <a:latin typeface="+mn-lt"/>
          <a:sym typeface="Gill Sans" charset="0"/>
        </a:defRPr>
      </a:lvl8pPr>
      <a:lvl9pPr marL="1828800" algn="ctr" rtl="0" fontAlgn="base">
        <a:spcBef>
          <a:spcPct val="0"/>
        </a:spcBef>
        <a:spcAft>
          <a:spcPct val="0"/>
        </a:spcAft>
        <a:defRPr sz="30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1"/>
          <p:cNvSpPr>
            <a:spLocks noGrp="1" noChangeArrowheads="1"/>
          </p:cNvSpPr>
          <p:nvPr>
            <p:ph type="body" idx="1"/>
          </p:nvPr>
        </p:nvSpPr>
        <p:spPr bwMode="auto">
          <a:xfrm>
            <a:off x="635000" y="4800600"/>
            <a:ext cx="58674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24579" name="Rectangle 2"/>
          <p:cNvSpPr>
            <a:spLocks noGrp="1" noChangeArrowheads="1"/>
          </p:cNvSpPr>
          <p:nvPr>
            <p:ph type="title"/>
          </p:nvPr>
        </p:nvSpPr>
        <p:spPr bwMode="auto">
          <a:xfrm>
            <a:off x="635000" y="1409700"/>
            <a:ext cx="5867400" cy="330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Gill Sans" charset="0"/>
              </a:rPr>
              <a:t>Click to edit Master title style</a:t>
            </a:r>
          </a:p>
        </p:txBody>
      </p:sp>
      <p:sp>
        <p:nvSpPr>
          <p:cNvPr id="24580" name="Rectangle 3"/>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24581" name="Rectangle 4"/>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24582"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ransition/>
  <p:txStyles>
    <p:titleStyle>
      <a:lvl1pPr algn="ctr" rtl="0" eaLnBrk="0" fontAlgn="base" hangingPunct="0">
        <a:spcBef>
          <a:spcPct val="0"/>
        </a:spcBef>
        <a:spcAft>
          <a:spcPct val="0"/>
        </a:spcAft>
        <a:defRPr sz="66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66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66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66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66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6600">
          <a:solidFill>
            <a:schemeClr val="tx1"/>
          </a:solidFill>
          <a:latin typeface="Gill Sans" charset="0"/>
          <a:sym typeface="Gill Sans" charset="0"/>
        </a:defRPr>
      </a:lvl6pPr>
      <a:lvl7pPr marL="914400" algn="ctr" rtl="0" fontAlgn="base">
        <a:spcBef>
          <a:spcPct val="0"/>
        </a:spcBef>
        <a:spcAft>
          <a:spcPct val="0"/>
        </a:spcAft>
        <a:defRPr sz="6600">
          <a:solidFill>
            <a:schemeClr val="tx1"/>
          </a:solidFill>
          <a:latin typeface="Gill Sans" charset="0"/>
          <a:sym typeface="Gill Sans" charset="0"/>
        </a:defRPr>
      </a:lvl7pPr>
      <a:lvl8pPr marL="1371600" algn="ctr" rtl="0" fontAlgn="base">
        <a:spcBef>
          <a:spcPct val="0"/>
        </a:spcBef>
        <a:spcAft>
          <a:spcPct val="0"/>
        </a:spcAft>
        <a:defRPr sz="6600">
          <a:solidFill>
            <a:schemeClr val="tx1"/>
          </a:solidFill>
          <a:latin typeface="Gill Sans" charset="0"/>
          <a:sym typeface="Gill Sans" charset="0"/>
        </a:defRPr>
      </a:lvl8pPr>
      <a:lvl9pPr marL="1828800" algn="ctr" rtl="0" fontAlgn="base">
        <a:spcBef>
          <a:spcPct val="0"/>
        </a:spcBef>
        <a:spcAft>
          <a:spcPct val="0"/>
        </a:spcAft>
        <a:defRPr sz="6600">
          <a:solidFill>
            <a:schemeClr val="tx1"/>
          </a:solidFill>
          <a:latin typeface="Gill Sans" charset="0"/>
          <a:sym typeface="Gill Sans" charset="0"/>
        </a:defRPr>
      </a:lvl9pPr>
    </p:titleStyle>
    <p:bodyStyle>
      <a:lvl1pPr marL="342900" indent="-342900" algn="ctr" rtl="0" eaLnBrk="0" fontAlgn="base" hangingPunct="0">
        <a:spcBef>
          <a:spcPct val="0"/>
        </a:spcBef>
        <a:spcAft>
          <a:spcPct val="0"/>
        </a:spcAft>
        <a:defRPr sz="3000">
          <a:solidFill>
            <a:schemeClr val="tx1"/>
          </a:solidFill>
          <a:latin typeface="+mn-lt"/>
          <a:ea typeface="MS PGothic" pitchFamily="34" charset="-128"/>
          <a:cs typeface="ＭＳ Ｐゴシック" charset="0"/>
          <a:sym typeface="Gill Sans" pitchFamily="2" charset="0"/>
        </a:defRPr>
      </a:lvl1pPr>
      <a:lvl2pPr marL="742950" indent="-285750" algn="ctr" rtl="0" eaLnBrk="0" fontAlgn="base" hangingPunct="0">
        <a:spcBef>
          <a:spcPct val="0"/>
        </a:spcBef>
        <a:spcAft>
          <a:spcPct val="0"/>
        </a:spcAft>
        <a:defRPr sz="3000">
          <a:solidFill>
            <a:schemeClr val="tx1"/>
          </a:solidFill>
          <a:latin typeface="+mn-lt"/>
          <a:ea typeface="MS PGothic" pitchFamily="34" charset="-128"/>
          <a:sym typeface="Gill Sans" pitchFamily="2" charset="0"/>
        </a:defRPr>
      </a:lvl2pPr>
      <a:lvl3pPr marL="1143000" indent="-228600" algn="ctr" rtl="0" eaLnBrk="0" fontAlgn="base" hangingPunct="0">
        <a:spcBef>
          <a:spcPct val="0"/>
        </a:spcBef>
        <a:spcAft>
          <a:spcPct val="0"/>
        </a:spcAft>
        <a:defRPr sz="3000">
          <a:solidFill>
            <a:schemeClr val="tx1"/>
          </a:solidFill>
          <a:latin typeface="+mn-lt"/>
          <a:ea typeface="MS PGothic" pitchFamily="34" charset="-128"/>
          <a:sym typeface="Gill Sans" pitchFamily="2" charset="0"/>
        </a:defRPr>
      </a:lvl3pPr>
      <a:lvl4pPr marL="1600200" indent="-228600" algn="ctr" rtl="0" eaLnBrk="0" fontAlgn="base" hangingPunct="0">
        <a:spcBef>
          <a:spcPct val="0"/>
        </a:spcBef>
        <a:spcAft>
          <a:spcPct val="0"/>
        </a:spcAft>
        <a:defRPr sz="3000">
          <a:solidFill>
            <a:schemeClr val="tx1"/>
          </a:solidFill>
          <a:latin typeface="+mn-lt"/>
          <a:ea typeface="MS PGothic" pitchFamily="34" charset="-128"/>
          <a:sym typeface="Gill Sans" pitchFamily="2" charset="0"/>
        </a:defRPr>
      </a:lvl4pPr>
      <a:lvl5pPr marL="2057400" indent="-228600" algn="ctr" rtl="0" eaLnBrk="0" fontAlgn="base" hangingPunct="0">
        <a:spcBef>
          <a:spcPct val="0"/>
        </a:spcBef>
        <a:spcAft>
          <a:spcPct val="0"/>
        </a:spcAft>
        <a:defRPr sz="3000">
          <a:solidFill>
            <a:schemeClr val="tx1"/>
          </a:solidFill>
          <a:latin typeface="+mn-lt"/>
          <a:ea typeface="MS PGothic" pitchFamily="34" charset="-128"/>
          <a:sym typeface="Gill Sans" pitchFamily="2" charset="0"/>
        </a:defRPr>
      </a:lvl5pPr>
      <a:lvl6pPr marL="457200" algn="ctr" rtl="0" fontAlgn="base">
        <a:spcBef>
          <a:spcPct val="0"/>
        </a:spcBef>
        <a:spcAft>
          <a:spcPct val="0"/>
        </a:spcAft>
        <a:defRPr sz="3000">
          <a:solidFill>
            <a:schemeClr val="tx1"/>
          </a:solidFill>
          <a:latin typeface="+mn-lt"/>
          <a:sym typeface="Gill Sans" charset="0"/>
        </a:defRPr>
      </a:lvl6pPr>
      <a:lvl7pPr marL="914400" algn="ctr" rtl="0" fontAlgn="base">
        <a:spcBef>
          <a:spcPct val="0"/>
        </a:spcBef>
        <a:spcAft>
          <a:spcPct val="0"/>
        </a:spcAft>
        <a:defRPr sz="3000">
          <a:solidFill>
            <a:schemeClr val="tx1"/>
          </a:solidFill>
          <a:latin typeface="+mn-lt"/>
          <a:sym typeface="Gill Sans" charset="0"/>
        </a:defRPr>
      </a:lvl7pPr>
      <a:lvl8pPr marL="1371600" algn="ctr" rtl="0" fontAlgn="base">
        <a:spcBef>
          <a:spcPct val="0"/>
        </a:spcBef>
        <a:spcAft>
          <a:spcPct val="0"/>
        </a:spcAft>
        <a:defRPr sz="3000">
          <a:solidFill>
            <a:schemeClr val="tx1"/>
          </a:solidFill>
          <a:latin typeface="+mn-lt"/>
          <a:sym typeface="Gill Sans" charset="0"/>
        </a:defRPr>
      </a:lvl8pPr>
      <a:lvl9pPr marL="1828800" algn="ctr" rtl="0" fontAlgn="base">
        <a:spcBef>
          <a:spcPct val="0"/>
        </a:spcBef>
        <a:spcAft>
          <a:spcPct val="0"/>
        </a:spcAft>
        <a:defRPr sz="30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25603" name="Rectangle 2"/>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25604" name="Rectangle 3"/>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2560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48"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9017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cs typeface="ＭＳ Ｐゴシック" charset="0"/>
          <a:sym typeface="Gill Sans" pitchFamily="2" charset="0"/>
        </a:defRPr>
      </a:lvl1pPr>
      <a:lvl2pPr marL="13335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2pPr>
      <a:lvl3pPr marL="17780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3pPr>
      <a:lvl4pPr marL="22352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4pPr>
      <a:lvl5pPr marL="26670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5pPr>
      <a:lvl6pPr marL="31242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6pPr>
      <a:lvl7pPr marL="35814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7pPr>
      <a:lvl8pPr marL="40386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8pPr>
      <a:lvl9pPr marL="44958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1"/>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26627" name="Rectangle 2"/>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26628"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9017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cs typeface="ＭＳ Ｐゴシック" charset="0"/>
          <a:sym typeface="Gill Sans" pitchFamily="2" charset="0"/>
        </a:defRPr>
      </a:lvl1pPr>
      <a:lvl2pPr marL="13335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2pPr>
      <a:lvl3pPr marL="17780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3pPr>
      <a:lvl4pPr marL="22352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4pPr>
      <a:lvl5pPr marL="2667000" indent="-571500" algn="l" rtl="0" eaLnBrk="0" fontAlgn="base" hangingPunct="0">
        <a:spcBef>
          <a:spcPts val="2300"/>
        </a:spcBef>
        <a:spcAft>
          <a:spcPct val="0"/>
        </a:spcAft>
        <a:buSzPct val="171000"/>
        <a:buFont typeface="Thonburi" pitchFamily="2" charset="0"/>
        <a:buChar char="•"/>
        <a:defRPr sz="3800">
          <a:solidFill>
            <a:schemeClr val="tx1"/>
          </a:solidFill>
          <a:latin typeface="+mn-lt"/>
          <a:ea typeface="MS PGothic" pitchFamily="34" charset="-128"/>
          <a:sym typeface="Gill Sans" pitchFamily="2" charset="0"/>
        </a:defRPr>
      </a:lvl5pPr>
      <a:lvl6pPr marL="31242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6pPr>
      <a:lvl7pPr marL="35814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7pPr>
      <a:lvl8pPr marL="40386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8pPr>
      <a:lvl9pPr marL="4495800" indent="-571500" algn="l" rtl="0" fontAlgn="base">
        <a:spcBef>
          <a:spcPts val="2300"/>
        </a:spcBef>
        <a:spcAft>
          <a:spcPct val="0"/>
        </a:spcAft>
        <a:buSzPct val="171000"/>
        <a:buFont typeface="Thonburi" charset="0"/>
        <a:buChar char="•"/>
        <a:defRPr sz="38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27651" name="Rectangle 2"/>
          <p:cNvSpPr>
            <a:spLocks noGrp="1" noChangeArrowheads="1"/>
          </p:cNvSpPr>
          <p:nvPr>
            <p:ph type="body" idx="1"/>
          </p:nvPr>
        </p:nvSpPr>
        <p:spPr bwMode="auto">
          <a:xfrm>
            <a:off x="1270000" y="2768600"/>
            <a:ext cx="5041900" cy="572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27652" name="Rectangle 3"/>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27653" name="Rectangle 4"/>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27654"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7731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cs typeface="ＭＳ Ｐゴシック" charset="0"/>
          <a:sym typeface="Gill Sans" pitchFamily="2" charset="0"/>
        </a:defRPr>
      </a:lvl1pPr>
      <a:lvl2pPr marL="12049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2pPr>
      <a:lvl3pPr marL="16494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3pPr>
      <a:lvl4pPr marL="21066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4pPr>
      <a:lvl5pPr marL="25384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5pPr>
      <a:lvl6pPr marL="29956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6pPr>
      <a:lvl7pPr marL="34528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7pPr>
      <a:lvl8pPr marL="39100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8pPr>
      <a:lvl9pPr marL="43672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28675" name="Rectangle 2"/>
          <p:cNvSpPr>
            <a:spLocks noGrp="1" noChangeArrowheads="1"/>
          </p:cNvSpPr>
          <p:nvPr>
            <p:ph type="body" idx="1"/>
          </p:nvPr>
        </p:nvSpPr>
        <p:spPr bwMode="auto">
          <a:xfrm>
            <a:off x="1270000" y="2768600"/>
            <a:ext cx="10464800" cy="572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28676" name="Rectangle 3"/>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28677" name="Rectangle 4"/>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28678"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81" r:id="rId1"/>
    <p:sldLayoutId id="2147483982" r:id="rId2"/>
    <p:sldLayoutId id="2147483983" r:id="rId3"/>
    <p:sldLayoutId id="2147483984" r:id="rId4"/>
    <p:sldLayoutId id="2147483985" r:id="rId5"/>
    <p:sldLayoutId id="2147483986" r:id="rId6"/>
    <p:sldLayoutId id="2147483987" r:id="rId7"/>
    <p:sldLayoutId id="2147483988" r:id="rId8"/>
    <p:sldLayoutId id="2147483989" r:id="rId9"/>
    <p:sldLayoutId id="2147483990" r:id="rId10"/>
    <p:sldLayoutId id="2147483991"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7731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cs typeface="ＭＳ Ｐゴシック" charset="0"/>
          <a:sym typeface="Gill Sans" pitchFamily="2" charset="0"/>
        </a:defRPr>
      </a:lvl1pPr>
      <a:lvl2pPr marL="12049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2pPr>
      <a:lvl3pPr marL="16494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3pPr>
      <a:lvl4pPr marL="21066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4pPr>
      <a:lvl5pPr marL="25384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5pPr>
      <a:lvl6pPr marL="29956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6pPr>
      <a:lvl7pPr marL="34528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7pPr>
      <a:lvl8pPr marL="39100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8pPr>
      <a:lvl9pPr marL="43672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29699" name="Rectangle 2"/>
          <p:cNvSpPr>
            <a:spLocks noGrp="1" noChangeArrowheads="1"/>
          </p:cNvSpPr>
          <p:nvPr>
            <p:ph type="body" idx="1"/>
          </p:nvPr>
        </p:nvSpPr>
        <p:spPr bwMode="auto">
          <a:xfrm>
            <a:off x="7772400" y="2768600"/>
            <a:ext cx="3962400" cy="572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
        <p:nvSpPr>
          <p:cNvPr id="29700" name="Rectangle 3"/>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29701" name="Rectangle 4"/>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29702" name="Picture 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92" r:id="rId1"/>
    <p:sldLayoutId id="2147483993" r:id="rId2"/>
    <p:sldLayoutId id="2147483994" r:id="rId3"/>
    <p:sldLayoutId id="2147483995" r:id="rId4"/>
    <p:sldLayoutId id="2147483996" r:id="rId5"/>
    <p:sldLayoutId id="2147483997" r:id="rId6"/>
    <p:sldLayoutId id="2147483998" r:id="rId7"/>
    <p:sldLayoutId id="2147483999" r:id="rId8"/>
    <p:sldLayoutId id="2147484000" r:id="rId9"/>
    <p:sldLayoutId id="2147484001" r:id="rId10"/>
    <p:sldLayoutId id="2147484002"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7731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cs typeface="ＭＳ Ｐゴシック" charset="0"/>
          <a:sym typeface="Gill Sans" pitchFamily="2" charset="0"/>
        </a:defRPr>
      </a:lvl1pPr>
      <a:lvl2pPr marL="12049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2pPr>
      <a:lvl3pPr marL="16494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3pPr>
      <a:lvl4pPr marL="21066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4pPr>
      <a:lvl5pPr marL="25384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5pPr>
      <a:lvl6pPr marL="29956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6pPr>
      <a:lvl7pPr marL="34528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7pPr>
      <a:lvl8pPr marL="39100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8pPr>
      <a:lvl9pPr marL="43672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body" idx="1"/>
          </p:nvPr>
        </p:nvSpPr>
        <p:spPr bwMode="auto">
          <a:xfrm>
            <a:off x="444500" y="8813800"/>
            <a:ext cx="825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transition/>
  <p:txStyles>
    <p:titleStyle>
      <a:lvl1pPr algn="r" rtl="0" eaLnBrk="0" fontAlgn="base" hangingPunct="0">
        <a:spcBef>
          <a:spcPct val="0"/>
        </a:spcBef>
        <a:spcAft>
          <a:spcPct val="0"/>
        </a:spcAft>
        <a:defRPr sz="2200">
          <a:solidFill>
            <a:schemeClr val="tx1"/>
          </a:solidFill>
          <a:latin typeface="+mj-lt"/>
          <a:ea typeface="MS PGothic" pitchFamily="34" charset="-128"/>
          <a:cs typeface="ＭＳ Ｐゴシック" charset="0"/>
          <a:sym typeface="Helvetica Neue Light" pitchFamily="2" charset="0"/>
        </a:defRPr>
      </a:lvl1pPr>
      <a:lvl2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2pPr>
      <a:lvl3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3pPr>
      <a:lvl4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4pPr>
      <a:lvl5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5pPr>
      <a:lvl6pPr marL="457200" algn="r" rtl="0" fontAlgn="base">
        <a:spcBef>
          <a:spcPct val="0"/>
        </a:spcBef>
        <a:spcAft>
          <a:spcPct val="0"/>
        </a:spcAft>
        <a:defRPr sz="2200">
          <a:solidFill>
            <a:schemeClr val="tx1"/>
          </a:solidFill>
          <a:latin typeface="Helvetica Neue Light" charset="0"/>
          <a:sym typeface="Helvetica Neue Light" charset="0"/>
        </a:defRPr>
      </a:lvl6pPr>
      <a:lvl7pPr marL="914400" algn="r" rtl="0" fontAlgn="base">
        <a:spcBef>
          <a:spcPct val="0"/>
        </a:spcBef>
        <a:spcAft>
          <a:spcPct val="0"/>
        </a:spcAft>
        <a:defRPr sz="2200">
          <a:solidFill>
            <a:schemeClr val="tx1"/>
          </a:solidFill>
          <a:latin typeface="Helvetica Neue Light" charset="0"/>
          <a:sym typeface="Helvetica Neue Light" charset="0"/>
        </a:defRPr>
      </a:lvl7pPr>
      <a:lvl8pPr marL="1371600" algn="r" rtl="0" fontAlgn="base">
        <a:spcBef>
          <a:spcPct val="0"/>
        </a:spcBef>
        <a:spcAft>
          <a:spcPct val="0"/>
        </a:spcAft>
        <a:defRPr sz="2200">
          <a:solidFill>
            <a:schemeClr val="tx1"/>
          </a:solidFill>
          <a:latin typeface="Helvetica Neue Light" charset="0"/>
          <a:sym typeface="Helvetica Neue Light" charset="0"/>
        </a:defRPr>
      </a:lvl8pPr>
      <a:lvl9pPr marL="1828800" algn="r" rtl="0" fontAlgn="base">
        <a:spcBef>
          <a:spcPct val="0"/>
        </a:spcBef>
        <a:spcAft>
          <a:spcPct val="0"/>
        </a:spcAft>
        <a:defRPr sz="22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1400">
          <a:solidFill>
            <a:srgbClr val="727272"/>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5pPr>
      <a:lvl6pPr marL="457200" algn="l" rtl="0" fontAlgn="base">
        <a:spcBef>
          <a:spcPct val="0"/>
        </a:spcBef>
        <a:spcAft>
          <a:spcPct val="0"/>
        </a:spcAft>
        <a:defRPr sz="1400">
          <a:solidFill>
            <a:srgbClr val="727272"/>
          </a:solidFill>
          <a:latin typeface="+mn-lt"/>
          <a:sym typeface="Helvetica Neue" charset="0"/>
        </a:defRPr>
      </a:lvl6pPr>
      <a:lvl7pPr marL="914400" algn="l" rtl="0" fontAlgn="base">
        <a:spcBef>
          <a:spcPct val="0"/>
        </a:spcBef>
        <a:spcAft>
          <a:spcPct val="0"/>
        </a:spcAft>
        <a:defRPr sz="1400">
          <a:solidFill>
            <a:srgbClr val="727272"/>
          </a:solidFill>
          <a:latin typeface="+mn-lt"/>
          <a:sym typeface="Helvetica Neue" charset="0"/>
        </a:defRPr>
      </a:lvl7pPr>
      <a:lvl8pPr marL="1371600" algn="l" rtl="0" fontAlgn="base">
        <a:spcBef>
          <a:spcPct val="0"/>
        </a:spcBef>
        <a:spcAft>
          <a:spcPct val="0"/>
        </a:spcAft>
        <a:defRPr sz="1400">
          <a:solidFill>
            <a:srgbClr val="727272"/>
          </a:solidFill>
          <a:latin typeface="+mn-lt"/>
          <a:sym typeface="Helvetica Neue" charset="0"/>
        </a:defRPr>
      </a:lvl8pPr>
      <a:lvl9pPr marL="1828800" algn="l" rtl="0" fontAlgn="base">
        <a:spcBef>
          <a:spcPct val="0"/>
        </a:spcBef>
        <a:spcAft>
          <a:spcPct val="0"/>
        </a:spcAft>
        <a:defRPr sz="1400">
          <a:solidFill>
            <a:srgbClr val="727272"/>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1"/>
          <p:cNvSpPr>
            <a:spLocks noGrp="1" noChangeArrowheads="1"/>
          </p:cNvSpPr>
          <p:nvPr>
            <p:ph type="title"/>
          </p:nvPr>
        </p:nvSpPr>
        <p:spPr bwMode="auto">
          <a:xfrm>
            <a:off x="1270000" y="254000"/>
            <a:ext cx="10464800" cy="2438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title style</a:t>
            </a:r>
          </a:p>
        </p:txBody>
      </p:sp>
      <p:sp>
        <p:nvSpPr>
          <p:cNvPr id="30723" name="Rectangle 2"/>
          <p:cNvSpPr>
            <a:spLocks noGrp="1" noChangeArrowheads="1"/>
          </p:cNvSpPr>
          <p:nvPr>
            <p:ph type="body" idx="1"/>
          </p:nvPr>
        </p:nvSpPr>
        <p:spPr bwMode="auto">
          <a:xfrm>
            <a:off x="1270000" y="2768600"/>
            <a:ext cx="5041900" cy="572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ctr" anchorCtr="0" compatLnSpc="1">
            <a:prstTxWarp prst="textNoShape">
              <a:avLst/>
            </a:prstTxWarp>
          </a:bodyPr>
          <a:lstStyle/>
          <a:p>
            <a:pPr lvl="0"/>
            <a:r>
              <a:rPr lang="en-US">
                <a:sym typeface="Gill Sans" charset="0"/>
              </a:rPr>
              <a:t>Click to edit Master text styles</a:t>
            </a:r>
          </a:p>
          <a:p>
            <a:pPr lvl="1"/>
            <a:r>
              <a:rPr lang="en-US">
                <a:sym typeface="Gill Sans" charset="0"/>
              </a:rPr>
              <a:t>Second level</a:t>
            </a:r>
          </a:p>
          <a:p>
            <a:pPr lvl="2"/>
            <a:r>
              <a:rPr lang="en-US">
                <a:sym typeface="Gill Sans" charset="0"/>
              </a:rPr>
              <a:t>Third level</a:t>
            </a:r>
          </a:p>
          <a:p>
            <a:pPr lvl="3"/>
            <a:r>
              <a:rPr lang="en-US">
                <a:sym typeface="Gill Sans" charset="0"/>
              </a:rPr>
              <a:t>Fourth level</a:t>
            </a:r>
          </a:p>
          <a:p>
            <a:pPr lvl="4"/>
            <a:r>
              <a:rPr lang="en-US">
                <a:sym typeface="Gill Sans" charset="0"/>
              </a:rPr>
              <a:t>Fifth level</a:t>
            </a:r>
          </a:p>
        </p:txBody>
      </p:sp>
    </p:spTree>
  </p:cSld>
  <p:clrMap bg1="lt1" tx1="dk1" bg2="lt2" tx2="dk2" accent1="accent1" accent2="accent2" accent3="accent3" accent4="accent4" accent5="accent5" accent6="accent6" hlink="hlink" folHlink="folHlink"/>
  <p:sldLayoutIdLst>
    <p:sldLayoutId id="2147484003" r:id="rId1"/>
    <p:sldLayoutId id="2147484004" r:id="rId2"/>
    <p:sldLayoutId id="2147484005" r:id="rId3"/>
    <p:sldLayoutId id="2147484006" r:id="rId4"/>
    <p:sldLayoutId id="2147484007" r:id="rId5"/>
    <p:sldLayoutId id="2147484008" r:id="rId6"/>
    <p:sldLayoutId id="2147484009" r:id="rId7"/>
    <p:sldLayoutId id="2147484010" r:id="rId8"/>
    <p:sldLayoutId id="2147484011" r:id="rId9"/>
    <p:sldLayoutId id="2147484012" r:id="rId10"/>
    <p:sldLayoutId id="2147484013" r:id="rId11"/>
  </p:sldLayoutIdLst>
  <p:transition/>
  <p:txStyles>
    <p:titleStyle>
      <a:lvl1pPr algn="ctr" rtl="0" eaLnBrk="0" fontAlgn="base" hangingPunct="0">
        <a:spcBef>
          <a:spcPct val="0"/>
        </a:spcBef>
        <a:spcAft>
          <a:spcPct val="0"/>
        </a:spcAft>
        <a:defRPr sz="7800">
          <a:solidFill>
            <a:schemeClr val="tx1"/>
          </a:solidFill>
          <a:latin typeface="+mj-lt"/>
          <a:ea typeface="MS PGothic" pitchFamily="34" charset="-128"/>
          <a:cs typeface="ＭＳ Ｐゴシック" charset="0"/>
          <a:sym typeface="Gill Sans" pitchFamily="2" charset="0"/>
        </a:defRPr>
      </a:lvl1pPr>
      <a:lvl2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2pPr>
      <a:lvl3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3pPr>
      <a:lvl4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4pPr>
      <a:lvl5pPr algn="ctr" rtl="0" eaLnBrk="0" fontAlgn="base" hangingPunct="0">
        <a:spcBef>
          <a:spcPct val="0"/>
        </a:spcBef>
        <a:spcAft>
          <a:spcPct val="0"/>
        </a:spcAft>
        <a:defRPr sz="7800">
          <a:solidFill>
            <a:schemeClr val="tx1"/>
          </a:solidFill>
          <a:latin typeface="Gill Sans" charset="0"/>
          <a:ea typeface="MS PGothic" pitchFamily="34" charset="-128"/>
          <a:cs typeface="ＭＳ Ｐゴシック" charset="0"/>
          <a:sym typeface="Gill Sans" pitchFamily="2" charset="0"/>
        </a:defRPr>
      </a:lvl5pPr>
      <a:lvl6pPr marL="457200" algn="ctr" rtl="0" fontAlgn="base">
        <a:spcBef>
          <a:spcPct val="0"/>
        </a:spcBef>
        <a:spcAft>
          <a:spcPct val="0"/>
        </a:spcAft>
        <a:defRPr sz="7800">
          <a:solidFill>
            <a:schemeClr val="tx1"/>
          </a:solidFill>
          <a:latin typeface="Gill Sans" charset="0"/>
          <a:sym typeface="Gill Sans" charset="0"/>
        </a:defRPr>
      </a:lvl6pPr>
      <a:lvl7pPr marL="914400" algn="ctr" rtl="0" fontAlgn="base">
        <a:spcBef>
          <a:spcPct val="0"/>
        </a:spcBef>
        <a:spcAft>
          <a:spcPct val="0"/>
        </a:spcAft>
        <a:defRPr sz="7800">
          <a:solidFill>
            <a:schemeClr val="tx1"/>
          </a:solidFill>
          <a:latin typeface="Gill Sans" charset="0"/>
          <a:sym typeface="Gill Sans" charset="0"/>
        </a:defRPr>
      </a:lvl7pPr>
      <a:lvl8pPr marL="1371600" algn="ctr" rtl="0" fontAlgn="base">
        <a:spcBef>
          <a:spcPct val="0"/>
        </a:spcBef>
        <a:spcAft>
          <a:spcPct val="0"/>
        </a:spcAft>
        <a:defRPr sz="7800">
          <a:solidFill>
            <a:schemeClr val="tx1"/>
          </a:solidFill>
          <a:latin typeface="Gill Sans" charset="0"/>
          <a:sym typeface="Gill Sans" charset="0"/>
        </a:defRPr>
      </a:lvl8pPr>
      <a:lvl9pPr marL="1828800" algn="ctr" rtl="0" fontAlgn="base">
        <a:spcBef>
          <a:spcPct val="0"/>
        </a:spcBef>
        <a:spcAft>
          <a:spcPct val="0"/>
        </a:spcAft>
        <a:defRPr sz="7800">
          <a:solidFill>
            <a:schemeClr val="tx1"/>
          </a:solidFill>
          <a:latin typeface="Gill Sans" charset="0"/>
          <a:sym typeface="Gill Sans" charset="0"/>
        </a:defRPr>
      </a:lvl9pPr>
    </p:titleStyle>
    <p:bodyStyle>
      <a:lvl1pPr marL="7731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cs typeface="ＭＳ Ｐゴシック" charset="0"/>
          <a:sym typeface="Gill Sans" pitchFamily="2" charset="0"/>
        </a:defRPr>
      </a:lvl1pPr>
      <a:lvl2pPr marL="12049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2pPr>
      <a:lvl3pPr marL="16494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3pPr>
      <a:lvl4pPr marL="21066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4pPr>
      <a:lvl5pPr marL="2538413" indent="-493713" algn="l" rtl="0" eaLnBrk="0" fontAlgn="base" hangingPunct="0">
        <a:spcBef>
          <a:spcPts val="3800"/>
        </a:spcBef>
        <a:spcAft>
          <a:spcPct val="0"/>
        </a:spcAft>
        <a:buSzPct val="171000"/>
        <a:buFont typeface="Thonburi" pitchFamily="2" charset="0"/>
        <a:buChar char="•"/>
        <a:defRPr sz="2800">
          <a:solidFill>
            <a:schemeClr val="tx1"/>
          </a:solidFill>
          <a:latin typeface="+mn-lt"/>
          <a:ea typeface="MS PGothic" pitchFamily="34" charset="-128"/>
          <a:sym typeface="Gill Sans" pitchFamily="2" charset="0"/>
        </a:defRPr>
      </a:lvl5pPr>
      <a:lvl6pPr marL="29956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6pPr>
      <a:lvl7pPr marL="34528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7pPr>
      <a:lvl8pPr marL="39100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8pPr>
      <a:lvl9pPr marL="4367213" indent="-493713" algn="l" rtl="0" fontAlgn="base">
        <a:spcBef>
          <a:spcPts val="3800"/>
        </a:spcBef>
        <a:spcAft>
          <a:spcPct val="0"/>
        </a:spcAft>
        <a:buSzPct val="171000"/>
        <a:buFont typeface="Thonburi" charset="0"/>
        <a:buChar char="•"/>
        <a:defRPr sz="2800">
          <a:solidFill>
            <a:schemeClr val="tx1"/>
          </a:solidFill>
          <a:latin typeface="+mn-lt"/>
          <a:sym typeface="Gill San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noGrp="1" noChangeArrowheads="1"/>
          </p:cNvSpPr>
          <p:nvPr>
            <p:ph type="body" idx="1"/>
          </p:nvPr>
        </p:nvSpPr>
        <p:spPr bwMode="auto">
          <a:xfrm>
            <a:off x="444500" y="8813800"/>
            <a:ext cx="825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Tree>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Lst>
  <p:transition/>
  <p:txStyles>
    <p:titleStyle>
      <a:lvl1pPr algn="r" rtl="0" eaLnBrk="0" fontAlgn="base" hangingPunct="0">
        <a:spcBef>
          <a:spcPct val="0"/>
        </a:spcBef>
        <a:spcAft>
          <a:spcPct val="0"/>
        </a:spcAft>
        <a:defRPr sz="2200">
          <a:solidFill>
            <a:schemeClr val="tx1"/>
          </a:solidFill>
          <a:latin typeface="+mj-lt"/>
          <a:ea typeface="MS PGothic" pitchFamily="34" charset="-128"/>
          <a:cs typeface="ＭＳ Ｐゴシック" charset="0"/>
          <a:sym typeface="Helvetica Neue Light" pitchFamily="2" charset="0"/>
        </a:defRPr>
      </a:lvl1pPr>
      <a:lvl2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2pPr>
      <a:lvl3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3pPr>
      <a:lvl4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4pPr>
      <a:lvl5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5pPr>
      <a:lvl6pPr marL="457200" algn="r" rtl="0" fontAlgn="base">
        <a:spcBef>
          <a:spcPct val="0"/>
        </a:spcBef>
        <a:spcAft>
          <a:spcPct val="0"/>
        </a:spcAft>
        <a:defRPr sz="2200">
          <a:solidFill>
            <a:schemeClr val="tx1"/>
          </a:solidFill>
          <a:latin typeface="Helvetica Neue Light" charset="0"/>
          <a:sym typeface="Helvetica Neue Light" charset="0"/>
        </a:defRPr>
      </a:lvl6pPr>
      <a:lvl7pPr marL="914400" algn="r" rtl="0" fontAlgn="base">
        <a:spcBef>
          <a:spcPct val="0"/>
        </a:spcBef>
        <a:spcAft>
          <a:spcPct val="0"/>
        </a:spcAft>
        <a:defRPr sz="2200">
          <a:solidFill>
            <a:schemeClr val="tx1"/>
          </a:solidFill>
          <a:latin typeface="Helvetica Neue Light" charset="0"/>
          <a:sym typeface="Helvetica Neue Light" charset="0"/>
        </a:defRPr>
      </a:lvl7pPr>
      <a:lvl8pPr marL="1371600" algn="r" rtl="0" fontAlgn="base">
        <a:spcBef>
          <a:spcPct val="0"/>
        </a:spcBef>
        <a:spcAft>
          <a:spcPct val="0"/>
        </a:spcAft>
        <a:defRPr sz="2200">
          <a:solidFill>
            <a:schemeClr val="tx1"/>
          </a:solidFill>
          <a:latin typeface="Helvetica Neue Light" charset="0"/>
          <a:sym typeface="Helvetica Neue Light" charset="0"/>
        </a:defRPr>
      </a:lvl8pPr>
      <a:lvl9pPr marL="1828800" algn="r" rtl="0" fontAlgn="base">
        <a:spcBef>
          <a:spcPct val="0"/>
        </a:spcBef>
        <a:spcAft>
          <a:spcPct val="0"/>
        </a:spcAft>
        <a:defRPr sz="22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1400">
          <a:solidFill>
            <a:srgbClr val="727272"/>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5pPr>
      <a:lvl6pPr marL="457200" algn="l" rtl="0" fontAlgn="base">
        <a:spcBef>
          <a:spcPct val="0"/>
        </a:spcBef>
        <a:spcAft>
          <a:spcPct val="0"/>
        </a:spcAft>
        <a:defRPr sz="1400">
          <a:solidFill>
            <a:srgbClr val="727272"/>
          </a:solidFill>
          <a:latin typeface="+mn-lt"/>
          <a:sym typeface="Helvetica Neue" charset="0"/>
        </a:defRPr>
      </a:lvl6pPr>
      <a:lvl7pPr marL="914400" algn="l" rtl="0" fontAlgn="base">
        <a:spcBef>
          <a:spcPct val="0"/>
        </a:spcBef>
        <a:spcAft>
          <a:spcPct val="0"/>
        </a:spcAft>
        <a:defRPr sz="1400">
          <a:solidFill>
            <a:srgbClr val="727272"/>
          </a:solidFill>
          <a:latin typeface="+mn-lt"/>
          <a:sym typeface="Helvetica Neue" charset="0"/>
        </a:defRPr>
      </a:lvl7pPr>
      <a:lvl8pPr marL="1371600" algn="l" rtl="0" fontAlgn="base">
        <a:spcBef>
          <a:spcPct val="0"/>
        </a:spcBef>
        <a:spcAft>
          <a:spcPct val="0"/>
        </a:spcAft>
        <a:defRPr sz="1400">
          <a:solidFill>
            <a:srgbClr val="727272"/>
          </a:solidFill>
          <a:latin typeface="+mn-lt"/>
          <a:sym typeface="Helvetica Neue" charset="0"/>
        </a:defRPr>
      </a:lvl8pPr>
      <a:lvl9pPr marL="1828800" algn="l" rtl="0" fontAlgn="base">
        <a:spcBef>
          <a:spcPct val="0"/>
        </a:spcBef>
        <a:spcAft>
          <a:spcPct val="0"/>
        </a:spcAft>
        <a:defRPr sz="1400">
          <a:solidFill>
            <a:srgbClr val="727272"/>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noGrp="1" noChangeArrowheads="1"/>
          </p:cNvSpPr>
          <p:nvPr>
            <p:ph type="body" idx="1"/>
          </p:nvPr>
        </p:nvSpPr>
        <p:spPr bwMode="auto">
          <a:xfrm>
            <a:off x="444500" y="8813800"/>
            <a:ext cx="825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ransition/>
  <p:txStyles>
    <p:titleStyle>
      <a:lvl1pPr algn="r" rtl="0" eaLnBrk="0" fontAlgn="base" hangingPunct="0">
        <a:spcBef>
          <a:spcPct val="0"/>
        </a:spcBef>
        <a:spcAft>
          <a:spcPct val="0"/>
        </a:spcAft>
        <a:defRPr sz="2200">
          <a:solidFill>
            <a:schemeClr val="tx1"/>
          </a:solidFill>
          <a:latin typeface="+mj-lt"/>
          <a:ea typeface="MS PGothic" pitchFamily="34" charset="-128"/>
          <a:cs typeface="ＭＳ Ｐゴシック" charset="0"/>
          <a:sym typeface="Helvetica Neue Light" pitchFamily="2" charset="0"/>
        </a:defRPr>
      </a:lvl1pPr>
      <a:lvl2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2pPr>
      <a:lvl3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3pPr>
      <a:lvl4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4pPr>
      <a:lvl5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5pPr>
      <a:lvl6pPr marL="457200" algn="r" rtl="0" fontAlgn="base">
        <a:spcBef>
          <a:spcPct val="0"/>
        </a:spcBef>
        <a:spcAft>
          <a:spcPct val="0"/>
        </a:spcAft>
        <a:defRPr sz="2200">
          <a:solidFill>
            <a:schemeClr val="tx1"/>
          </a:solidFill>
          <a:latin typeface="Helvetica Neue Light" charset="0"/>
          <a:sym typeface="Helvetica Neue Light" charset="0"/>
        </a:defRPr>
      </a:lvl6pPr>
      <a:lvl7pPr marL="914400" algn="r" rtl="0" fontAlgn="base">
        <a:spcBef>
          <a:spcPct val="0"/>
        </a:spcBef>
        <a:spcAft>
          <a:spcPct val="0"/>
        </a:spcAft>
        <a:defRPr sz="2200">
          <a:solidFill>
            <a:schemeClr val="tx1"/>
          </a:solidFill>
          <a:latin typeface="Helvetica Neue Light" charset="0"/>
          <a:sym typeface="Helvetica Neue Light" charset="0"/>
        </a:defRPr>
      </a:lvl7pPr>
      <a:lvl8pPr marL="1371600" algn="r" rtl="0" fontAlgn="base">
        <a:spcBef>
          <a:spcPct val="0"/>
        </a:spcBef>
        <a:spcAft>
          <a:spcPct val="0"/>
        </a:spcAft>
        <a:defRPr sz="2200">
          <a:solidFill>
            <a:schemeClr val="tx1"/>
          </a:solidFill>
          <a:latin typeface="Helvetica Neue Light" charset="0"/>
          <a:sym typeface="Helvetica Neue Light" charset="0"/>
        </a:defRPr>
      </a:lvl8pPr>
      <a:lvl9pPr marL="1828800" algn="r" rtl="0" fontAlgn="base">
        <a:spcBef>
          <a:spcPct val="0"/>
        </a:spcBef>
        <a:spcAft>
          <a:spcPct val="0"/>
        </a:spcAft>
        <a:defRPr sz="22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1400">
          <a:solidFill>
            <a:srgbClr val="727272"/>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5pPr>
      <a:lvl6pPr marL="457200" algn="l" rtl="0" fontAlgn="base">
        <a:spcBef>
          <a:spcPct val="0"/>
        </a:spcBef>
        <a:spcAft>
          <a:spcPct val="0"/>
        </a:spcAft>
        <a:defRPr sz="1400">
          <a:solidFill>
            <a:srgbClr val="727272"/>
          </a:solidFill>
          <a:latin typeface="+mn-lt"/>
          <a:sym typeface="Helvetica Neue" charset="0"/>
        </a:defRPr>
      </a:lvl6pPr>
      <a:lvl7pPr marL="914400" algn="l" rtl="0" fontAlgn="base">
        <a:spcBef>
          <a:spcPct val="0"/>
        </a:spcBef>
        <a:spcAft>
          <a:spcPct val="0"/>
        </a:spcAft>
        <a:defRPr sz="1400">
          <a:solidFill>
            <a:srgbClr val="727272"/>
          </a:solidFill>
          <a:latin typeface="+mn-lt"/>
          <a:sym typeface="Helvetica Neue" charset="0"/>
        </a:defRPr>
      </a:lvl7pPr>
      <a:lvl8pPr marL="1371600" algn="l" rtl="0" fontAlgn="base">
        <a:spcBef>
          <a:spcPct val="0"/>
        </a:spcBef>
        <a:spcAft>
          <a:spcPct val="0"/>
        </a:spcAft>
        <a:defRPr sz="1400">
          <a:solidFill>
            <a:srgbClr val="727272"/>
          </a:solidFill>
          <a:latin typeface="+mn-lt"/>
          <a:sym typeface="Helvetica Neue" charset="0"/>
        </a:defRPr>
      </a:lvl8pPr>
      <a:lvl9pPr marL="1828800" algn="l" rtl="0" fontAlgn="base">
        <a:spcBef>
          <a:spcPct val="0"/>
        </a:spcBef>
        <a:spcAft>
          <a:spcPct val="0"/>
        </a:spcAft>
        <a:defRPr sz="1400">
          <a:solidFill>
            <a:srgbClr val="727272"/>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1"/>
          <p:cNvSpPr>
            <a:spLocks noGrp="1" noChangeArrowheads="1"/>
          </p:cNvSpPr>
          <p:nvPr>
            <p:ph type="body" idx="1"/>
          </p:nvPr>
        </p:nvSpPr>
        <p:spPr bwMode="auto">
          <a:xfrm>
            <a:off x="444500" y="8813800"/>
            <a:ext cx="825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ransition/>
  <p:txStyles>
    <p:titleStyle>
      <a:lvl1pPr algn="r" rtl="0" eaLnBrk="0" fontAlgn="base" hangingPunct="0">
        <a:spcBef>
          <a:spcPct val="0"/>
        </a:spcBef>
        <a:spcAft>
          <a:spcPct val="0"/>
        </a:spcAft>
        <a:defRPr sz="2200">
          <a:solidFill>
            <a:schemeClr val="tx1"/>
          </a:solidFill>
          <a:latin typeface="+mj-lt"/>
          <a:ea typeface="MS PGothic" pitchFamily="34" charset="-128"/>
          <a:cs typeface="ＭＳ Ｐゴシック" charset="0"/>
          <a:sym typeface="Helvetica Neue Light" pitchFamily="2" charset="0"/>
        </a:defRPr>
      </a:lvl1pPr>
      <a:lvl2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2pPr>
      <a:lvl3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3pPr>
      <a:lvl4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4pPr>
      <a:lvl5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5pPr>
      <a:lvl6pPr marL="457200" algn="r" rtl="0" fontAlgn="base">
        <a:spcBef>
          <a:spcPct val="0"/>
        </a:spcBef>
        <a:spcAft>
          <a:spcPct val="0"/>
        </a:spcAft>
        <a:defRPr sz="2200">
          <a:solidFill>
            <a:schemeClr val="tx1"/>
          </a:solidFill>
          <a:latin typeface="Helvetica Neue Light" charset="0"/>
          <a:sym typeface="Helvetica Neue Light" charset="0"/>
        </a:defRPr>
      </a:lvl6pPr>
      <a:lvl7pPr marL="914400" algn="r" rtl="0" fontAlgn="base">
        <a:spcBef>
          <a:spcPct val="0"/>
        </a:spcBef>
        <a:spcAft>
          <a:spcPct val="0"/>
        </a:spcAft>
        <a:defRPr sz="2200">
          <a:solidFill>
            <a:schemeClr val="tx1"/>
          </a:solidFill>
          <a:latin typeface="Helvetica Neue Light" charset="0"/>
          <a:sym typeface="Helvetica Neue Light" charset="0"/>
        </a:defRPr>
      </a:lvl7pPr>
      <a:lvl8pPr marL="1371600" algn="r" rtl="0" fontAlgn="base">
        <a:spcBef>
          <a:spcPct val="0"/>
        </a:spcBef>
        <a:spcAft>
          <a:spcPct val="0"/>
        </a:spcAft>
        <a:defRPr sz="2200">
          <a:solidFill>
            <a:schemeClr val="tx1"/>
          </a:solidFill>
          <a:latin typeface="Helvetica Neue Light" charset="0"/>
          <a:sym typeface="Helvetica Neue Light" charset="0"/>
        </a:defRPr>
      </a:lvl8pPr>
      <a:lvl9pPr marL="1828800" algn="r" rtl="0" fontAlgn="base">
        <a:spcBef>
          <a:spcPct val="0"/>
        </a:spcBef>
        <a:spcAft>
          <a:spcPct val="0"/>
        </a:spcAft>
        <a:defRPr sz="22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1400">
          <a:solidFill>
            <a:srgbClr val="727272"/>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5pPr>
      <a:lvl6pPr marL="457200" algn="l" rtl="0" fontAlgn="base">
        <a:spcBef>
          <a:spcPct val="0"/>
        </a:spcBef>
        <a:spcAft>
          <a:spcPct val="0"/>
        </a:spcAft>
        <a:defRPr sz="1400">
          <a:solidFill>
            <a:srgbClr val="727272"/>
          </a:solidFill>
          <a:latin typeface="+mn-lt"/>
          <a:sym typeface="Helvetica Neue" charset="0"/>
        </a:defRPr>
      </a:lvl6pPr>
      <a:lvl7pPr marL="914400" algn="l" rtl="0" fontAlgn="base">
        <a:spcBef>
          <a:spcPct val="0"/>
        </a:spcBef>
        <a:spcAft>
          <a:spcPct val="0"/>
        </a:spcAft>
        <a:defRPr sz="1400">
          <a:solidFill>
            <a:srgbClr val="727272"/>
          </a:solidFill>
          <a:latin typeface="+mn-lt"/>
          <a:sym typeface="Helvetica Neue" charset="0"/>
        </a:defRPr>
      </a:lvl7pPr>
      <a:lvl8pPr marL="1371600" algn="l" rtl="0" fontAlgn="base">
        <a:spcBef>
          <a:spcPct val="0"/>
        </a:spcBef>
        <a:spcAft>
          <a:spcPct val="0"/>
        </a:spcAft>
        <a:defRPr sz="1400">
          <a:solidFill>
            <a:srgbClr val="727272"/>
          </a:solidFill>
          <a:latin typeface="+mn-lt"/>
          <a:sym typeface="Helvetica Neue" charset="0"/>
        </a:defRPr>
      </a:lvl8pPr>
      <a:lvl9pPr marL="1828800" algn="l" rtl="0" fontAlgn="base">
        <a:spcBef>
          <a:spcPct val="0"/>
        </a:spcBef>
        <a:spcAft>
          <a:spcPct val="0"/>
        </a:spcAft>
        <a:defRPr sz="1400">
          <a:solidFill>
            <a:srgbClr val="727272"/>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1"/>
          <p:cNvSpPr>
            <a:spLocks noGrp="1" noChangeArrowheads="1"/>
          </p:cNvSpPr>
          <p:nvPr>
            <p:ph type="body" idx="1"/>
          </p:nvPr>
        </p:nvSpPr>
        <p:spPr bwMode="auto">
          <a:xfrm>
            <a:off x="444500" y="8813800"/>
            <a:ext cx="8255000" cy="812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Lst>
  <p:transition/>
  <p:txStyles>
    <p:titleStyle>
      <a:lvl1pPr algn="r" rtl="0" eaLnBrk="0" fontAlgn="base" hangingPunct="0">
        <a:spcBef>
          <a:spcPct val="0"/>
        </a:spcBef>
        <a:spcAft>
          <a:spcPct val="0"/>
        </a:spcAft>
        <a:defRPr sz="2200">
          <a:solidFill>
            <a:schemeClr val="tx1"/>
          </a:solidFill>
          <a:latin typeface="+mj-lt"/>
          <a:ea typeface="MS PGothic" pitchFamily="34" charset="-128"/>
          <a:cs typeface="ＭＳ Ｐゴシック" charset="0"/>
          <a:sym typeface="Helvetica Neue Light" pitchFamily="2" charset="0"/>
        </a:defRPr>
      </a:lvl1pPr>
      <a:lvl2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2pPr>
      <a:lvl3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3pPr>
      <a:lvl4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4pPr>
      <a:lvl5pPr algn="r" rtl="0" eaLnBrk="0" fontAlgn="base" hangingPunct="0">
        <a:spcBef>
          <a:spcPct val="0"/>
        </a:spcBef>
        <a:spcAft>
          <a:spcPct val="0"/>
        </a:spcAft>
        <a:defRPr sz="2200">
          <a:solidFill>
            <a:schemeClr val="tx1"/>
          </a:solidFill>
          <a:latin typeface="Helvetica Neue Light" charset="0"/>
          <a:ea typeface="MS PGothic" pitchFamily="34" charset="-128"/>
          <a:cs typeface="ＭＳ Ｐゴシック" charset="0"/>
          <a:sym typeface="Helvetica Neue Light" pitchFamily="2" charset="0"/>
        </a:defRPr>
      </a:lvl5pPr>
      <a:lvl6pPr marL="457200" algn="r" rtl="0" fontAlgn="base">
        <a:spcBef>
          <a:spcPct val="0"/>
        </a:spcBef>
        <a:spcAft>
          <a:spcPct val="0"/>
        </a:spcAft>
        <a:defRPr sz="2200">
          <a:solidFill>
            <a:schemeClr val="tx1"/>
          </a:solidFill>
          <a:latin typeface="Helvetica Neue Light" charset="0"/>
          <a:sym typeface="Helvetica Neue Light" charset="0"/>
        </a:defRPr>
      </a:lvl6pPr>
      <a:lvl7pPr marL="914400" algn="r" rtl="0" fontAlgn="base">
        <a:spcBef>
          <a:spcPct val="0"/>
        </a:spcBef>
        <a:spcAft>
          <a:spcPct val="0"/>
        </a:spcAft>
        <a:defRPr sz="2200">
          <a:solidFill>
            <a:schemeClr val="tx1"/>
          </a:solidFill>
          <a:latin typeface="Helvetica Neue Light" charset="0"/>
          <a:sym typeface="Helvetica Neue Light" charset="0"/>
        </a:defRPr>
      </a:lvl7pPr>
      <a:lvl8pPr marL="1371600" algn="r" rtl="0" fontAlgn="base">
        <a:spcBef>
          <a:spcPct val="0"/>
        </a:spcBef>
        <a:spcAft>
          <a:spcPct val="0"/>
        </a:spcAft>
        <a:defRPr sz="2200">
          <a:solidFill>
            <a:schemeClr val="tx1"/>
          </a:solidFill>
          <a:latin typeface="Helvetica Neue Light" charset="0"/>
          <a:sym typeface="Helvetica Neue Light" charset="0"/>
        </a:defRPr>
      </a:lvl8pPr>
      <a:lvl9pPr marL="1828800" algn="r" rtl="0" fontAlgn="base">
        <a:spcBef>
          <a:spcPct val="0"/>
        </a:spcBef>
        <a:spcAft>
          <a:spcPct val="0"/>
        </a:spcAft>
        <a:defRPr sz="2200">
          <a:solidFill>
            <a:schemeClr val="tx1"/>
          </a:solidFill>
          <a:latin typeface="Helvetica Neue Light" charset="0"/>
          <a:sym typeface="Helvetica Neue Light" charset="0"/>
        </a:defRPr>
      </a:lvl9pPr>
    </p:titleStyle>
    <p:bodyStyle>
      <a:lvl1pPr marL="342900" indent="-342900" algn="l" rtl="0" eaLnBrk="0" fontAlgn="base" hangingPunct="0">
        <a:spcBef>
          <a:spcPct val="0"/>
        </a:spcBef>
        <a:spcAft>
          <a:spcPct val="0"/>
        </a:spcAft>
        <a:defRPr sz="1400">
          <a:solidFill>
            <a:srgbClr val="727272"/>
          </a:solidFill>
          <a:latin typeface="+mn-lt"/>
          <a:ea typeface="MS PGothic" pitchFamily="34" charset="-128"/>
          <a:cs typeface="ＭＳ Ｐゴシック" charset="0"/>
          <a:sym typeface="Helvetica Neue" pitchFamily="2" charset="0"/>
        </a:defRPr>
      </a:lvl1pPr>
      <a:lvl2pPr marL="742950" indent="-28575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2pPr>
      <a:lvl3pPr marL="11430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3pPr>
      <a:lvl4pPr marL="16002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4pPr>
      <a:lvl5pPr marL="2057400" indent="-228600" algn="l" rtl="0" eaLnBrk="0" fontAlgn="base" hangingPunct="0">
        <a:spcBef>
          <a:spcPct val="0"/>
        </a:spcBef>
        <a:spcAft>
          <a:spcPct val="0"/>
        </a:spcAft>
        <a:defRPr sz="1400">
          <a:solidFill>
            <a:srgbClr val="727272"/>
          </a:solidFill>
          <a:latin typeface="+mn-lt"/>
          <a:ea typeface="MS PGothic" pitchFamily="34" charset="-128"/>
          <a:sym typeface="Helvetica Neue" pitchFamily="2" charset="0"/>
        </a:defRPr>
      </a:lvl5pPr>
      <a:lvl6pPr marL="457200" algn="l" rtl="0" fontAlgn="base">
        <a:spcBef>
          <a:spcPct val="0"/>
        </a:spcBef>
        <a:spcAft>
          <a:spcPct val="0"/>
        </a:spcAft>
        <a:defRPr sz="1400">
          <a:solidFill>
            <a:srgbClr val="727272"/>
          </a:solidFill>
          <a:latin typeface="+mn-lt"/>
          <a:sym typeface="Helvetica Neue" charset="0"/>
        </a:defRPr>
      </a:lvl6pPr>
      <a:lvl7pPr marL="914400" algn="l" rtl="0" fontAlgn="base">
        <a:spcBef>
          <a:spcPct val="0"/>
        </a:spcBef>
        <a:spcAft>
          <a:spcPct val="0"/>
        </a:spcAft>
        <a:defRPr sz="1400">
          <a:solidFill>
            <a:srgbClr val="727272"/>
          </a:solidFill>
          <a:latin typeface="+mn-lt"/>
          <a:sym typeface="Helvetica Neue" charset="0"/>
        </a:defRPr>
      </a:lvl7pPr>
      <a:lvl8pPr marL="1371600" algn="l" rtl="0" fontAlgn="base">
        <a:spcBef>
          <a:spcPct val="0"/>
        </a:spcBef>
        <a:spcAft>
          <a:spcPct val="0"/>
        </a:spcAft>
        <a:defRPr sz="1400">
          <a:solidFill>
            <a:srgbClr val="727272"/>
          </a:solidFill>
          <a:latin typeface="+mn-lt"/>
          <a:sym typeface="Helvetica Neue" charset="0"/>
        </a:defRPr>
      </a:lvl8pPr>
      <a:lvl9pPr marL="1828800" algn="l" rtl="0" fontAlgn="base">
        <a:spcBef>
          <a:spcPct val="0"/>
        </a:spcBef>
        <a:spcAft>
          <a:spcPct val="0"/>
        </a:spcAft>
        <a:defRPr sz="1400">
          <a:solidFill>
            <a:srgbClr val="727272"/>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1"/>
          <p:cNvSpPr>
            <a:spLocks noGrp="1" noChangeArrowheads="1"/>
          </p:cNvSpPr>
          <p:nvPr>
            <p:ph type="body" idx="1"/>
          </p:nvPr>
        </p:nvSpPr>
        <p:spPr bwMode="auto">
          <a:xfrm>
            <a:off x="571500" y="2324100"/>
            <a:ext cx="5092700" cy="656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8195" name="Rectangle 2"/>
          <p:cNvSpPr>
            <a:spLocks noGrp="1" noChangeArrowheads="1"/>
          </p:cNvSpPr>
          <p:nvPr>
            <p:ph type="title"/>
          </p:nvPr>
        </p:nvSpPr>
        <p:spPr bwMode="auto">
          <a:xfrm>
            <a:off x="571500" y="330200"/>
            <a:ext cx="11861800" cy="139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Helvetica Neue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ransition/>
  <p:txStyles>
    <p:titleStyle>
      <a:lvl1pPr algn="l"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l" rtl="0" fontAlgn="base">
        <a:spcBef>
          <a:spcPct val="0"/>
        </a:spcBef>
        <a:spcAft>
          <a:spcPct val="0"/>
        </a:spcAft>
        <a:defRPr sz="3800">
          <a:solidFill>
            <a:schemeClr val="tx1"/>
          </a:solidFill>
          <a:latin typeface="Helvetica Neue Light" charset="0"/>
          <a:sym typeface="Helvetica Neue Light" charset="0"/>
        </a:defRPr>
      </a:lvl6pPr>
      <a:lvl7pPr marL="914400" algn="l" rtl="0" fontAlgn="base">
        <a:spcBef>
          <a:spcPct val="0"/>
        </a:spcBef>
        <a:spcAft>
          <a:spcPct val="0"/>
        </a:spcAft>
        <a:defRPr sz="3800">
          <a:solidFill>
            <a:schemeClr val="tx1"/>
          </a:solidFill>
          <a:latin typeface="Helvetica Neue Light" charset="0"/>
          <a:sym typeface="Helvetica Neue Light" charset="0"/>
        </a:defRPr>
      </a:lvl7pPr>
      <a:lvl8pPr marL="1371600" algn="l" rtl="0" fontAlgn="base">
        <a:spcBef>
          <a:spcPct val="0"/>
        </a:spcBef>
        <a:spcAft>
          <a:spcPct val="0"/>
        </a:spcAft>
        <a:defRPr sz="3800">
          <a:solidFill>
            <a:schemeClr val="tx1"/>
          </a:solidFill>
          <a:latin typeface="Helvetica Neue Light" charset="0"/>
          <a:sym typeface="Helvetica Neue Light" charset="0"/>
        </a:defRPr>
      </a:lvl8pPr>
      <a:lvl9pPr marL="1828800" algn="l" rtl="0" fontAlgn="base">
        <a:spcBef>
          <a:spcPct val="0"/>
        </a:spcBef>
        <a:spcAft>
          <a:spcPct val="0"/>
        </a:spcAft>
        <a:defRPr sz="3800">
          <a:solidFill>
            <a:schemeClr val="tx1"/>
          </a:solidFill>
          <a:latin typeface="Helvetica Neue Light" charset="0"/>
          <a:sym typeface="Helvetica Neue Light" charset="0"/>
        </a:defRPr>
      </a:lvl9pPr>
    </p:titleStyle>
    <p:bodyStyle>
      <a:lvl1pPr marL="2540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cs typeface="ＭＳ Ｐゴシック" charset="0"/>
          <a:sym typeface="Helvetica Neue" pitchFamily="2" charset="0"/>
        </a:defRPr>
      </a:lvl1pPr>
      <a:lvl2pPr marL="6477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2pPr>
      <a:lvl3pPr marL="10795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3pPr>
      <a:lvl4pPr marL="15240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4pPr>
      <a:lvl5pPr marL="19558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5pPr>
      <a:lvl6pPr marL="24130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6pPr>
      <a:lvl7pPr marL="28702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7pPr>
      <a:lvl8pPr marL="33274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8pPr>
      <a:lvl9pPr marL="37846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1"/>
          <p:cNvSpPr>
            <a:spLocks noGrp="1" noChangeArrowheads="1"/>
          </p:cNvSpPr>
          <p:nvPr>
            <p:ph type="body" idx="1"/>
          </p:nvPr>
        </p:nvSpPr>
        <p:spPr bwMode="auto">
          <a:xfrm>
            <a:off x="8369300" y="2324100"/>
            <a:ext cx="4064000" cy="656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t" anchorCtr="0" compatLnSpc="1">
            <a:prstTxWarp prst="textNoShape">
              <a:avLst/>
            </a:prstTxWarp>
          </a:bodyPr>
          <a:lstStyle/>
          <a:p>
            <a:pPr lvl="0"/>
            <a:r>
              <a:rPr lang="en-US">
                <a:sym typeface="Helvetica Neue" charset="0"/>
              </a:rPr>
              <a:t>Click to edit Master text styles</a:t>
            </a:r>
          </a:p>
          <a:p>
            <a:pPr lvl="1"/>
            <a:r>
              <a:rPr lang="en-US">
                <a:sym typeface="Helvetica Neue" charset="0"/>
              </a:rPr>
              <a:t>Second level</a:t>
            </a:r>
          </a:p>
          <a:p>
            <a:pPr lvl="2"/>
            <a:r>
              <a:rPr lang="en-US">
                <a:sym typeface="Helvetica Neue" charset="0"/>
              </a:rPr>
              <a:t>Third level</a:t>
            </a:r>
          </a:p>
          <a:p>
            <a:pPr lvl="3"/>
            <a:r>
              <a:rPr lang="en-US">
                <a:sym typeface="Helvetica Neue" charset="0"/>
              </a:rPr>
              <a:t>Fourth level</a:t>
            </a:r>
          </a:p>
          <a:p>
            <a:pPr lvl="4"/>
            <a:r>
              <a:rPr lang="en-US">
                <a:sym typeface="Helvetica Neue" charset="0"/>
              </a:rPr>
              <a:t>Fifth level</a:t>
            </a:r>
          </a:p>
        </p:txBody>
      </p:sp>
      <p:sp>
        <p:nvSpPr>
          <p:cNvPr id="9219" name="Rectangle 2"/>
          <p:cNvSpPr>
            <a:spLocks noGrp="1" noChangeArrowheads="1"/>
          </p:cNvSpPr>
          <p:nvPr>
            <p:ph type="title"/>
          </p:nvPr>
        </p:nvSpPr>
        <p:spPr bwMode="auto">
          <a:xfrm>
            <a:off x="571500" y="330200"/>
            <a:ext cx="11861800" cy="139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50800" tIns="50800" rIns="50800" bIns="50800" numCol="1" anchor="b" anchorCtr="0" compatLnSpc="1">
            <a:prstTxWarp prst="textNoShape">
              <a:avLst/>
            </a:prstTxWarp>
          </a:bodyPr>
          <a:lstStyle/>
          <a:p>
            <a:pPr lvl="0"/>
            <a:r>
              <a:rPr lang="en-US">
                <a:sym typeface="Helvetica Neue Light" charset="0"/>
              </a:rPr>
              <a:t>Click to edit Master title style</a:t>
            </a:r>
          </a:p>
        </p:txBody>
      </p:sp>
    </p:spTree>
  </p:cSld>
  <p:clrMap bg1="lt1" tx1="dk1" bg2="lt2" tx2="dk2" accent1="accent1" accent2="accent2" accent3="accent3" accent4="accent4" accent5="accent5" accent6="accent6" hlink="hlink" folHlink="folHlink"/>
  <p:sldLayoutIdLst>
    <p:sldLayoutId id="2147483772" r:id="rId1"/>
    <p:sldLayoutId id="2147483773" r:id="rId2"/>
    <p:sldLayoutId id="2147483774" r:id="rId3"/>
    <p:sldLayoutId id="2147483775" r:id="rId4"/>
    <p:sldLayoutId id="2147483776" r:id="rId5"/>
    <p:sldLayoutId id="2147483777" r:id="rId6"/>
    <p:sldLayoutId id="2147483778" r:id="rId7"/>
    <p:sldLayoutId id="2147483779" r:id="rId8"/>
    <p:sldLayoutId id="2147483780" r:id="rId9"/>
    <p:sldLayoutId id="2147483781" r:id="rId10"/>
    <p:sldLayoutId id="2147483782" r:id="rId11"/>
  </p:sldLayoutIdLst>
  <p:transition/>
  <p:txStyles>
    <p:titleStyle>
      <a:lvl1pPr algn="l" rtl="0" eaLnBrk="0" fontAlgn="base" hangingPunct="0">
        <a:spcBef>
          <a:spcPct val="0"/>
        </a:spcBef>
        <a:spcAft>
          <a:spcPct val="0"/>
        </a:spcAft>
        <a:defRPr sz="3800">
          <a:solidFill>
            <a:schemeClr val="tx1"/>
          </a:solidFill>
          <a:latin typeface="+mj-lt"/>
          <a:ea typeface="MS PGothic" pitchFamily="34" charset="-128"/>
          <a:cs typeface="ＭＳ Ｐゴシック" charset="0"/>
          <a:sym typeface="Helvetica Neue Light" pitchFamily="2" charset="0"/>
        </a:defRPr>
      </a:lvl1pPr>
      <a:lvl2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2pPr>
      <a:lvl3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3pPr>
      <a:lvl4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4pPr>
      <a:lvl5pPr algn="l" rtl="0" eaLnBrk="0" fontAlgn="base" hangingPunct="0">
        <a:spcBef>
          <a:spcPct val="0"/>
        </a:spcBef>
        <a:spcAft>
          <a:spcPct val="0"/>
        </a:spcAft>
        <a:defRPr sz="3800">
          <a:solidFill>
            <a:schemeClr val="tx1"/>
          </a:solidFill>
          <a:latin typeface="Helvetica Neue Light" charset="0"/>
          <a:ea typeface="MS PGothic" pitchFamily="34" charset="-128"/>
          <a:cs typeface="ＭＳ Ｐゴシック" charset="0"/>
          <a:sym typeface="Helvetica Neue Light" pitchFamily="2" charset="0"/>
        </a:defRPr>
      </a:lvl5pPr>
      <a:lvl6pPr marL="457200" algn="l" rtl="0" fontAlgn="base">
        <a:spcBef>
          <a:spcPct val="0"/>
        </a:spcBef>
        <a:spcAft>
          <a:spcPct val="0"/>
        </a:spcAft>
        <a:defRPr sz="3800">
          <a:solidFill>
            <a:schemeClr val="tx1"/>
          </a:solidFill>
          <a:latin typeface="Helvetica Neue Light" charset="0"/>
          <a:sym typeface="Helvetica Neue Light" charset="0"/>
        </a:defRPr>
      </a:lvl6pPr>
      <a:lvl7pPr marL="914400" algn="l" rtl="0" fontAlgn="base">
        <a:spcBef>
          <a:spcPct val="0"/>
        </a:spcBef>
        <a:spcAft>
          <a:spcPct val="0"/>
        </a:spcAft>
        <a:defRPr sz="3800">
          <a:solidFill>
            <a:schemeClr val="tx1"/>
          </a:solidFill>
          <a:latin typeface="Helvetica Neue Light" charset="0"/>
          <a:sym typeface="Helvetica Neue Light" charset="0"/>
        </a:defRPr>
      </a:lvl7pPr>
      <a:lvl8pPr marL="1371600" algn="l" rtl="0" fontAlgn="base">
        <a:spcBef>
          <a:spcPct val="0"/>
        </a:spcBef>
        <a:spcAft>
          <a:spcPct val="0"/>
        </a:spcAft>
        <a:defRPr sz="3800">
          <a:solidFill>
            <a:schemeClr val="tx1"/>
          </a:solidFill>
          <a:latin typeface="Helvetica Neue Light" charset="0"/>
          <a:sym typeface="Helvetica Neue Light" charset="0"/>
        </a:defRPr>
      </a:lvl8pPr>
      <a:lvl9pPr marL="1828800" algn="l" rtl="0" fontAlgn="base">
        <a:spcBef>
          <a:spcPct val="0"/>
        </a:spcBef>
        <a:spcAft>
          <a:spcPct val="0"/>
        </a:spcAft>
        <a:defRPr sz="3800">
          <a:solidFill>
            <a:schemeClr val="tx1"/>
          </a:solidFill>
          <a:latin typeface="Helvetica Neue Light" charset="0"/>
          <a:sym typeface="Helvetica Neue Light" charset="0"/>
        </a:defRPr>
      </a:lvl9pPr>
    </p:titleStyle>
    <p:bodyStyle>
      <a:lvl1pPr marL="2540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cs typeface="ＭＳ Ｐゴシック" charset="0"/>
          <a:sym typeface="Helvetica Neue" pitchFamily="2" charset="0"/>
        </a:defRPr>
      </a:lvl1pPr>
      <a:lvl2pPr marL="6477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2pPr>
      <a:lvl3pPr marL="10922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3pPr>
      <a:lvl4pPr marL="15240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4pPr>
      <a:lvl5pPr marL="1955800" indent="-254000" algn="l" rtl="0" eaLnBrk="0" fontAlgn="base" hangingPunct="0">
        <a:spcBef>
          <a:spcPts val="4900"/>
        </a:spcBef>
        <a:spcAft>
          <a:spcPct val="0"/>
        </a:spcAft>
        <a:buClr>
          <a:srgbClr val="747474"/>
        </a:buClr>
        <a:buSzPct val="100000"/>
        <a:buFont typeface="Helvetica Neue" pitchFamily="2" charset="0"/>
        <a:buChar char="•"/>
        <a:defRPr sz="2200">
          <a:solidFill>
            <a:srgbClr val="747474"/>
          </a:solidFill>
          <a:latin typeface="+mn-lt"/>
          <a:ea typeface="MS PGothic" pitchFamily="34" charset="-128"/>
          <a:sym typeface="Helvetica Neue" pitchFamily="2" charset="0"/>
        </a:defRPr>
      </a:lvl5pPr>
      <a:lvl6pPr marL="24130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6pPr>
      <a:lvl7pPr marL="28702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7pPr>
      <a:lvl8pPr marL="33274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8pPr>
      <a:lvl9pPr marL="3784600" indent="-254000" algn="l" rtl="0" fontAlgn="base">
        <a:spcBef>
          <a:spcPts val="4900"/>
        </a:spcBef>
        <a:spcAft>
          <a:spcPct val="0"/>
        </a:spcAft>
        <a:buClr>
          <a:srgbClr val="747474"/>
        </a:buClr>
        <a:buSzPct val="100000"/>
        <a:buFont typeface="Helvetica Neue" charset="0"/>
        <a:buChar char="•"/>
        <a:defRPr sz="2200">
          <a:solidFill>
            <a:srgbClr val="747474"/>
          </a:solidFill>
          <a:latin typeface="+mn-lt"/>
          <a:sym typeface="Helvetica Neue"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
          <p:cNvSpPr>
            <a:spLocks/>
          </p:cNvSpPr>
          <p:nvPr/>
        </p:nvSpPr>
        <p:spPr bwMode="auto">
          <a:xfrm>
            <a:off x="0" y="1155700"/>
            <a:ext cx="13004800" cy="190500"/>
          </a:xfrm>
          <a:prstGeom prst="rect">
            <a:avLst/>
          </a:prstGeom>
          <a:solidFill>
            <a:schemeClr val="accent1"/>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sp>
        <p:nvSpPr>
          <p:cNvPr id="31747" name="Rectangle 2"/>
          <p:cNvSpPr>
            <a:spLocks noGrp="1" noChangeArrowheads="1"/>
          </p:cNvSpPr>
          <p:nvPr>
            <p:ph type="title"/>
          </p:nvPr>
        </p:nvSpPr>
        <p:spPr>
          <a:xfrm>
            <a:off x="735012" y="3364632"/>
            <a:ext cx="11522075" cy="3302000"/>
          </a:xfrm>
        </p:spPr>
        <p:txBody>
          <a:bodyPr/>
          <a:lstStyle/>
          <a:p>
            <a:pPr eaLnBrk="1" hangingPunct="1">
              <a:defRPr/>
            </a:pPr>
            <a:r>
              <a:rPr lang="en-GB" altLang="en-US" sz="6000" dirty="0" smtClean="0">
                <a:solidFill>
                  <a:srgbClr val="00B0F0"/>
                </a:solidFill>
                <a:latin typeface="Calibri" panose="020F0502020204030204" pitchFamily="34" charset="0"/>
              </a:rPr>
              <a:t>External Examiners</a:t>
            </a:r>
            <a:br>
              <a:rPr lang="en-GB" altLang="en-US" sz="6000" dirty="0" smtClean="0">
                <a:solidFill>
                  <a:srgbClr val="00B0F0"/>
                </a:solidFill>
                <a:latin typeface="Calibri" panose="020F0502020204030204" pitchFamily="34" charset="0"/>
              </a:rPr>
            </a:br>
            <a:r>
              <a:rPr lang="en-GB" altLang="en-US" sz="4800" dirty="0" smtClean="0">
                <a:solidFill>
                  <a:srgbClr val="00B0F0"/>
                </a:solidFill>
                <a:latin typeface="Calibri" panose="020F0502020204030204" pitchFamily="34" charset="0"/>
              </a:rPr>
              <a:t>Preview Demonstrations</a:t>
            </a:r>
            <a:r>
              <a:rPr lang="en-GB" altLang="en-US" sz="6000" dirty="0">
                <a:solidFill>
                  <a:schemeClr val="accent2"/>
                </a:solidFill>
                <a:latin typeface="Calibri" panose="020F0502020204030204" pitchFamily="34" charset="0"/>
              </a:rPr>
              <a:t/>
            </a:r>
            <a:br>
              <a:rPr lang="en-GB" altLang="en-US" sz="6000" dirty="0">
                <a:solidFill>
                  <a:schemeClr val="accent2"/>
                </a:solidFill>
                <a:latin typeface="Calibri" panose="020F0502020204030204" pitchFamily="34" charset="0"/>
              </a:rPr>
            </a:br>
            <a:r>
              <a:rPr lang="en-GB" altLang="en-US" sz="4400" dirty="0" smtClean="0">
                <a:solidFill>
                  <a:schemeClr val="accent2"/>
                </a:solidFill>
                <a:latin typeface="Calibri" panose="020F0502020204030204" pitchFamily="34" charset="0"/>
              </a:rPr>
              <a:t>Academic Services</a:t>
            </a:r>
            <a:br>
              <a:rPr lang="en-GB" altLang="en-US" sz="4400" dirty="0" smtClean="0">
                <a:solidFill>
                  <a:schemeClr val="accent2"/>
                </a:solidFill>
                <a:latin typeface="Calibri" panose="020F0502020204030204" pitchFamily="34" charset="0"/>
              </a:rPr>
            </a:br>
            <a:r>
              <a:rPr lang="en-GB" altLang="en-US" sz="4400" dirty="0" smtClean="0">
                <a:solidFill>
                  <a:schemeClr val="accent2"/>
                </a:solidFill>
                <a:latin typeface="Calibri" panose="020F0502020204030204" pitchFamily="34" charset="0"/>
              </a:rPr>
              <a:t>&amp;</a:t>
            </a:r>
            <a:br>
              <a:rPr lang="en-GB" altLang="en-US" sz="4400" dirty="0" smtClean="0">
                <a:solidFill>
                  <a:schemeClr val="accent2"/>
                </a:solidFill>
                <a:latin typeface="Calibri" panose="020F0502020204030204" pitchFamily="34" charset="0"/>
              </a:rPr>
            </a:br>
            <a:r>
              <a:rPr lang="en-GB" altLang="en-US" sz="4400" dirty="0">
                <a:solidFill>
                  <a:schemeClr val="accent2"/>
                </a:solidFill>
                <a:latin typeface="Calibri" panose="020F0502020204030204" pitchFamily="34" charset="0"/>
              </a:rPr>
              <a:t>S</a:t>
            </a:r>
            <a:r>
              <a:rPr lang="en-GB" altLang="en-US" sz="4400" dirty="0" smtClean="0">
                <a:solidFill>
                  <a:schemeClr val="accent2"/>
                </a:solidFill>
                <a:latin typeface="Calibri" panose="020F0502020204030204" pitchFamily="34" charset="0"/>
              </a:rPr>
              <a:t>tudent Systems</a:t>
            </a:r>
            <a:r>
              <a:rPr lang="en-US" sz="5400" dirty="0" smtClean="0">
                <a:latin typeface="Arial" pitchFamily="34" charset="0"/>
                <a:cs typeface="Arial" pitchFamily="34" charset="0"/>
              </a:rPr>
              <a:t/>
            </a:r>
            <a:br>
              <a:rPr lang="en-US" sz="5400" dirty="0" smtClean="0">
                <a:latin typeface="Arial" pitchFamily="34" charset="0"/>
                <a:cs typeface="Arial" pitchFamily="34" charset="0"/>
              </a:rPr>
            </a:br>
            <a:endParaRPr lang="en-US" sz="3600" i="1" dirty="0" smtClean="0">
              <a:solidFill>
                <a:srgbClr val="FF0000"/>
              </a:solidFill>
              <a:latin typeface="Arial" pitchFamily="34" charset="0"/>
              <a:cs typeface="Arial" pitchFamily="34" charset="0"/>
            </a:endParaRPr>
          </a:p>
        </p:txBody>
      </p:sp>
      <p:sp>
        <p:nvSpPr>
          <p:cNvPr id="31748" name="Rectangle 3"/>
          <p:cNvSpPr>
            <a:spLocks noGrp="1" noChangeArrowheads="1"/>
          </p:cNvSpPr>
          <p:nvPr>
            <p:ph type="body" idx="1"/>
          </p:nvPr>
        </p:nvSpPr>
        <p:spPr>
          <a:xfrm>
            <a:off x="1389832" y="7253064"/>
            <a:ext cx="10464800" cy="1981200"/>
          </a:xfrm>
        </p:spPr>
        <p:txBody>
          <a:bodyPr/>
          <a:lstStyle/>
          <a:p>
            <a:pPr marL="0" indent="0" eaLnBrk="1" hangingPunct="1">
              <a:defRPr/>
            </a:pPr>
            <a:r>
              <a:rPr lang="en-US" dirty="0" smtClean="0">
                <a:latin typeface="Calibri" panose="020F0502020204030204" pitchFamily="34" charset="0"/>
                <a:ea typeface="Verdana" panose="020B0604030504040204" pitchFamily="34" charset="0"/>
                <a:cs typeface="Verdana" panose="020B0604030504040204" pitchFamily="34" charset="0"/>
                <a:sym typeface="Gill Sans" charset="0"/>
              </a:rPr>
              <a:t>Presented by Daniel Chandler, Project Officer, Academic Services &amp; </a:t>
            </a:r>
          </a:p>
          <a:p>
            <a:pPr marL="0" indent="0" eaLnBrk="1" hangingPunct="1">
              <a:defRPr/>
            </a:pPr>
            <a:r>
              <a:rPr lang="en-US" dirty="0" smtClean="0">
                <a:latin typeface="Calibri" panose="020F0502020204030204" pitchFamily="34" charset="0"/>
                <a:ea typeface="Verdana" panose="020B0604030504040204" pitchFamily="34" charset="0"/>
                <a:cs typeface="Verdana" panose="020B0604030504040204" pitchFamily="34" charset="0"/>
                <a:sym typeface="Gill Sans" charset="0"/>
              </a:rPr>
              <a:t>Matthew Taylor, Training &amp; Communications Manager, Student Systems</a:t>
            </a:r>
          </a:p>
        </p:txBody>
      </p:sp>
      <p:sp>
        <p:nvSpPr>
          <p:cNvPr id="31749" name="Rectangle 4"/>
          <p:cNvSpPr>
            <a:spLocks/>
          </p:cNvSpPr>
          <p:nvPr/>
        </p:nvSpPr>
        <p:spPr bwMode="auto">
          <a:xfrm>
            <a:off x="-12700" y="0"/>
            <a:ext cx="13017500" cy="1168400"/>
          </a:xfrm>
          <a:prstGeom prst="rect">
            <a:avLst/>
          </a:prstGeom>
          <a:solidFill>
            <a:srgbClr val="25476C"/>
          </a:solidFill>
          <a:ln>
            <a:noFill/>
          </a:ln>
          <a:extLst>
            <a:ext uri="{91240B29-F687-4F45-9708-019B960494DF}">
              <a14:hiddenLine xmlns:a14="http://schemas.microsoft.com/office/drawing/2010/main" w="25400">
                <a:solidFill>
                  <a:schemeClr val="tx1"/>
                </a:solidFill>
                <a:miter lim="800000"/>
                <a:headEnd/>
                <a:tailEnd/>
              </a14:hiddenLine>
            </a:ext>
          </a:extLst>
        </p:spPr>
        <p:txBody>
          <a:bodyPr/>
          <a:lstStyle/>
          <a:p>
            <a:pPr algn="ctr"/>
            <a:endParaRPr lang="en-GB" dirty="0"/>
          </a:p>
        </p:txBody>
      </p:sp>
      <p:pic>
        <p:nvPicPr>
          <p:cNvPr id="3175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500" y="38100"/>
            <a:ext cx="515778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Programme External Examiner</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5977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a:r>
              <a:rPr lang="en-GB" dirty="0">
                <a:latin typeface="Calibri" panose="020F0502020204030204" pitchFamily="34" charset="0"/>
              </a:rPr>
              <a:t>There must be at least one Programme External Examiner appointed who has responsibility for oversight of provision that leads to a higher education award.</a:t>
            </a:r>
          </a:p>
          <a:p>
            <a:pPr lvl="0"/>
            <a:endParaRPr lang="en-GB" dirty="0">
              <a:latin typeface="Calibri" panose="020F0502020204030204" pitchFamily="34" charset="0"/>
            </a:endParaRPr>
          </a:p>
          <a:p>
            <a:r>
              <a:rPr lang="en-GB" i="1" dirty="0">
                <a:latin typeface="Calibri" panose="020F0502020204030204" pitchFamily="34" charset="0"/>
              </a:rPr>
              <a:t>Guidance:</a:t>
            </a:r>
            <a:r>
              <a:rPr lang="en-GB" dirty="0">
                <a:latin typeface="Calibri" panose="020F0502020204030204" pitchFamily="34" charset="0"/>
              </a:rPr>
              <a:t> It is likely that the Programme External Examiner will also be examining a course or courses on the programme and oversight of the programme will be an additional role.</a:t>
            </a:r>
          </a:p>
          <a:p>
            <a:endParaRPr lang="en-GB" dirty="0">
              <a:latin typeface="Calibri" panose="020F0502020204030204" pitchFamily="34" charset="0"/>
            </a:endParaRPr>
          </a:p>
          <a:p>
            <a:pPr lvl="0"/>
            <a:r>
              <a:rPr lang="en-GB" dirty="0">
                <a:latin typeface="Calibri" panose="020F0502020204030204" pitchFamily="34" charset="0"/>
              </a:rPr>
              <a:t>Programme External Examiners are appointed to give oversight of a whole programme or cognate student pathways leading to the degree award</a:t>
            </a:r>
            <a:r>
              <a:rPr lang="en-GB" dirty="0" smtClean="0">
                <a:latin typeface="Calibri" panose="020F0502020204030204" pitchFamily="34" charset="0"/>
              </a:rPr>
              <a:t>.</a:t>
            </a:r>
            <a:endParaRPr lang="en-GB" dirty="0">
              <a:latin typeface="Calibri" panose="020F0502020204030204" pitchFamily="34" charset="0"/>
            </a:endParaRPr>
          </a:p>
        </p:txBody>
      </p:sp>
    </p:spTree>
    <p:extLst>
      <p:ext uri="{BB962C8B-B14F-4D97-AF65-F5344CB8AC3E}">
        <p14:creationId xmlns:p14="http://schemas.microsoft.com/office/powerpoint/2010/main" val="114067328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Programme External Examiner</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32439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a:buNone/>
            </a:pPr>
            <a:r>
              <a:rPr lang="en-GB" dirty="0">
                <a:latin typeface="Calibri" panose="020F0502020204030204" pitchFamily="34" charset="0"/>
              </a:rPr>
              <a:t>The Programme External Examiner is not a ‘Chief Examiner’.</a:t>
            </a:r>
          </a:p>
          <a:p>
            <a:pPr lvl="0"/>
            <a:endParaRPr lang="en-GB" dirty="0">
              <a:latin typeface="Calibri" panose="020F0502020204030204" pitchFamily="34" charset="0"/>
            </a:endParaRPr>
          </a:p>
          <a:p>
            <a:pPr lvl="0">
              <a:buNone/>
            </a:pPr>
            <a:r>
              <a:rPr lang="en-GB" dirty="0">
                <a:latin typeface="Calibri" panose="020F0502020204030204" pitchFamily="34" charset="0"/>
              </a:rPr>
              <a:t>It is expected that the Programme External Examiner will take note of the views of his or her fellow Course External Examiners on the Board in forming his or her judgement about the programme and degree award.</a:t>
            </a:r>
          </a:p>
        </p:txBody>
      </p:sp>
    </p:spTree>
    <p:extLst>
      <p:ext uri="{BB962C8B-B14F-4D97-AF65-F5344CB8AC3E}">
        <p14:creationId xmlns:p14="http://schemas.microsoft.com/office/powerpoint/2010/main" val="2119931254"/>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99518" y="4516760"/>
            <a:ext cx="11861800" cy="927100"/>
          </a:xfrm>
        </p:spPr>
        <p:txBody>
          <a:bodyPr/>
          <a:lstStyle/>
          <a:p>
            <a:pPr algn="ctr" eaLnBrk="1" hangingPunct="1">
              <a:defRPr/>
            </a:pPr>
            <a:r>
              <a:rPr lang="en-GB" sz="5400" dirty="0" smtClean="0">
                <a:solidFill>
                  <a:srgbClr val="00B0F0"/>
                </a:solidFill>
                <a:ea typeface="ＭＳ Ｐゴシック" charset="0"/>
                <a:sym typeface="Helvetica Neue Light" charset="0"/>
              </a:rPr>
              <a:t>Software Demonstration</a:t>
            </a:r>
            <a:endParaRPr lang="en-GB" sz="5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716560"/>
            <a:ext cx="11809312" cy="917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457200" indent="-457200">
              <a:buFont typeface="+mj-lt"/>
              <a:buAutoNum type="arabicPeriod"/>
            </a:pPr>
            <a:endParaRPr lang="en-GB" dirty="0" smtClean="0">
              <a:latin typeface="Calibri" panose="020F0502020204030204" pitchFamily="34" charset="0"/>
            </a:endParaRPr>
          </a:p>
          <a:p>
            <a:pPr>
              <a:buNone/>
            </a:pPr>
            <a:endParaRPr lang="en-GB" sz="1800" dirty="0"/>
          </a:p>
        </p:txBody>
      </p:sp>
    </p:spTree>
    <p:extLst>
      <p:ext uri="{BB962C8B-B14F-4D97-AF65-F5344CB8AC3E}">
        <p14:creationId xmlns:p14="http://schemas.microsoft.com/office/powerpoint/2010/main" val="131351897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Aim</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6888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GB" dirty="0">
                <a:solidFill>
                  <a:srgbClr val="000000"/>
                </a:solidFill>
                <a:latin typeface="Calibri" panose="020F0502020204030204" pitchFamily="34" charset="0"/>
              </a:rPr>
              <a:t>The aim of this demonstration is to provide a preview </a:t>
            </a:r>
            <a:r>
              <a:rPr lang="en-GB" dirty="0" smtClean="0">
                <a:solidFill>
                  <a:srgbClr val="000000"/>
                </a:solidFill>
                <a:latin typeface="Calibri" panose="020F0502020204030204" pitchFamily="34" charset="0"/>
              </a:rPr>
              <a:t>of </a:t>
            </a:r>
            <a:r>
              <a:rPr lang="en-GB" dirty="0">
                <a:solidFill>
                  <a:srgbClr val="000000"/>
                </a:solidFill>
                <a:latin typeface="Calibri" panose="020F0502020204030204" pitchFamily="34" charset="0"/>
              </a:rPr>
              <a:t>the new </a:t>
            </a:r>
            <a:r>
              <a:rPr lang="en-GB" dirty="0" smtClean="0">
                <a:solidFill>
                  <a:srgbClr val="000000"/>
                </a:solidFill>
                <a:latin typeface="Calibri" panose="020F0502020204030204" pitchFamily="34" charset="0"/>
              </a:rPr>
              <a:t>EERS software </a:t>
            </a:r>
            <a:r>
              <a:rPr lang="en-GB" dirty="0">
                <a:solidFill>
                  <a:srgbClr val="000000"/>
                </a:solidFill>
                <a:latin typeface="Calibri" panose="020F0502020204030204" pitchFamily="34" charset="0"/>
              </a:rPr>
              <a:t>for </a:t>
            </a:r>
            <a:r>
              <a:rPr lang="en-GB" dirty="0" smtClean="0">
                <a:solidFill>
                  <a:srgbClr val="000000"/>
                </a:solidFill>
                <a:latin typeface="Calibri" panose="020F0502020204030204" pitchFamily="34" charset="0"/>
              </a:rPr>
              <a:t>processing and analysing External Examiner reports:</a:t>
            </a:r>
          </a:p>
          <a:p>
            <a:pPr marL="457200" indent="-457200"/>
            <a:r>
              <a:rPr lang="en-GB" dirty="0">
                <a:solidFill>
                  <a:srgbClr val="000000"/>
                </a:solidFill>
                <a:latin typeface="Calibri" panose="020F0502020204030204" pitchFamily="34" charset="0"/>
              </a:rPr>
              <a:t>Allocating Academic Response Co-ordinators to respond to External Examiners </a:t>
            </a:r>
            <a:r>
              <a:rPr lang="en-GB" dirty="0" smtClean="0">
                <a:solidFill>
                  <a:srgbClr val="000000"/>
                </a:solidFill>
                <a:latin typeface="Calibri" panose="020F0502020204030204" pitchFamily="34" charset="0"/>
              </a:rPr>
              <a:t>reports</a:t>
            </a:r>
          </a:p>
          <a:p>
            <a:pPr marL="457200" indent="-457200"/>
            <a:r>
              <a:rPr lang="en-GB" dirty="0" smtClean="0">
                <a:solidFill>
                  <a:srgbClr val="000000"/>
                </a:solidFill>
                <a:latin typeface="Calibri" panose="020F0502020204030204" pitchFamily="34" charset="0"/>
              </a:rPr>
              <a:t>Submitting a report as an External Examiner</a:t>
            </a:r>
          </a:p>
          <a:p>
            <a:pPr marL="457200" indent="-457200"/>
            <a:r>
              <a:rPr lang="en-GB" dirty="0" smtClean="0">
                <a:solidFill>
                  <a:srgbClr val="000000"/>
                </a:solidFill>
                <a:latin typeface="Calibri" panose="020F0502020204030204" pitchFamily="34" charset="0"/>
              </a:rPr>
              <a:t>Viewing reports</a:t>
            </a:r>
          </a:p>
          <a:p>
            <a:pPr marL="457200" indent="-457200"/>
            <a:r>
              <a:rPr lang="en-GB" dirty="0" smtClean="0">
                <a:solidFill>
                  <a:srgbClr val="000000"/>
                </a:solidFill>
                <a:latin typeface="Calibri" panose="020F0502020204030204" pitchFamily="34" charset="0"/>
              </a:rPr>
              <a:t>Responding to reports</a:t>
            </a:r>
          </a:p>
          <a:p>
            <a:pPr marL="457200" indent="-457200"/>
            <a:r>
              <a:rPr lang="en-GB" dirty="0" smtClean="0">
                <a:solidFill>
                  <a:srgbClr val="000000"/>
                </a:solidFill>
                <a:latin typeface="Calibri" panose="020F0502020204030204" pitchFamily="34" charset="0"/>
              </a:rPr>
              <a:t>Monitoring report submissions deadlines</a:t>
            </a:r>
          </a:p>
          <a:p>
            <a:pPr marL="457200" indent="-457200"/>
            <a:r>
              <a:rPr lang="en-GB" dirty="0" smtClean="0">
                <a:solidFill>
                  <a:srgbClr val="000000"/>
                </a:solidFill>
                <a:latin typeface="Calibri" panose="020F0502020204030204" pitchFamily="34" charset="0"/>
              </a:rPr>
              <a:t>Recording payment </a:t>
            </a:r>
          </a:p>
          <a:p>
            <a:pPr marL="457200" indent="-457200"/>
            <a:r>
              <a:rPr lang="en-GB" dirty="0" smtClean="0">
                <a:solidFill>
                  <a:srgbClr val="000000"/>
                </a:solidFill>
                <a:latin typeface="Calibri" panose="020F0502020204030204" pitchFamily="34" charset="0"/>
              </a:rPr>
              <a:t>Thematic Analysis</a:t>
            </a:r>
          </a:p>
          <a:p>
            <a:pPr marL="457200" indent="-457200"/>
            <a:endParaRPr lang="en-GB" dirty="0">
              <a:solidFill>
                <a:srgbClr val="000000"/>
              </a:solidFill>
              <a:latin typeface="Calibri" panose="020F0502020204030204" pitchFamily="34" charset="0"/>
            </a:endParaRPr>
          </a:p>
          <a:p>
            <a:pPr marL="457200" indent="-457200"/>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212021831"/>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Introduction</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2653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lnSpc>
                <a:spcPct val="115000"/>
              </a:lnSpc>
              <a:spcAft>
                <a:spcPts val="0"/>
              </a:spcAft>
              <a:buFont typeface="Symbol"/>
              <a:buChar char=""/>
            </a:pPr>
            <a:r>
              <a:rPr lang="en-GB" dirty="0" smtClean="0">
                <a:latin typeface="Calibri"/>
                <a:ea typeface="Calibri"/>
                <a:cs typeface="Times New Roman"/>
              </a:rPr>
              <a:t>PGT only</a:t>
            </a:r>
          </a:p>
          <a:p>
            <a:pPr marL="342900" lvl="0" indent="-342900">
              <a:lnSpc>
                <a:spcPct val="115000"/>
              </a:lnSpc>
              <a:spcAft>
                <a:spcPts val="0"/>
              </a:spcAft>
              <a:buFont typeface="Symbol"/>
              <a:buChar char=""/>
            </a:pPr>
            <a:r>
              <a:rPr lang="en-GB" dirty="0" smtClean="0">
                <a:latin typeface="Calibri"/>
                <a:ea typeface="Calibri"/>
                <a:cs typeface="Times New Roman"/>
              </a:rPr>
              <a:t>Piloted </a:t>
            </a:r>
            <a:r>
              <a:rPr lang="en-GB" dirty="0">
                <a:latin typeface="Calibri"/>
                <a:ea typeface="Calibri"/>
                <a:cs typeface="Times New Roman"/>
              </a:rPr>
              <a:t>to </a:t>
            </a:r>
            <a:r>
              <a:rPr lang="en-GB" dirty="0" smtClean="0">
                <a:latin typeface="Calibri"/>
                <a:ea typeface="Calibri"/>
                <a:cs typeface="Times New Roman"/>
              </a:rPr>
              <a:t>10 </a:t>
            </a:r>
            <a:r>
              <a:rPr lang="en-GB" dirty="0">
                <a:latin typeface="Calibri"/>
                <a:ea typeface="Calibri"/>
                <a:cs typeface="Times New Roman"/>
              </a:rPr>
              <a:t>schools</a:t>
            </a:r>
          </a:p>
          <a:p>
            <a:pPr marL="342900" lvl="0" indent="-342900">
              <a:lnSpc>
                <a:spcPct val="115000"/>
              </a:lnSpc>
              <a:spcAft>
                <a:spcPts val="0"/>
              </a:spcAft>
              <a:buFont typeface="Symbol"/>
              <a:buChar char=""/>
            </a:pPr>
            <a:r>
              <a:rPr lang="en-GB" dirty="0">
                <a:latin typeface="Calibri"/>
                <a:ea typeface="Calibri"/>
                <a:cs typeface="Times New Roman"/>
              </a:rPr>
              <a:t>All 3 colleges will have at least 1 school represented in the pilot</a:t>
            </a:r>
          </a:p>
          <a:p>
            <a:pPr marL="342900" lvl="0" indent="-342900">
              <a:lnSpc>
                <a:spcPct val="115000"/>
              </a:lnSpc>
              <a:spcAft>
                <a:spcPts val="1000"/>
              </a:spcAft>
              <a:buFont typeface="Symbol"/>
              <a:buChar char=""/>
            </a:pPr>
            <a:r>
              <a:rPr lang="en-GB" dirty="0">
                <a:latin typeface="Calibri"/>
                <a:ea typeface="Calibri"/>
                <a:cs typeface="Times New Roman"/>
              </a:rPr>
              <a:t>In use </a:t>
            </a:r>
            <a:r>
              <a:rPr lang="en-GB" dirty="0" smtClean="0">
                <a:latin typeface="Calibri"/>
                <a:ea typeface="Calibri"/>
                <a:cs typeface="Times New Roman"/>
              </a:rPr>
              <a:t>September - November </a:t>
            </a:r>
            <a:r>
              <a:rPr lang="en-GB" dirty="0">
                <a:latin typeface="Calibri"/>
                <a:ea typeface="Calibri"/>
                <a:cs typeface="Times New Roman"/>
              </a:rPr>
              <a:t>2014 </a:t>
            </a:r>
            <a:r>
              <a:rPr lang="en-GB" dirty="0" smtClean="0">
                <a:latin typeface="Calibri"/>
                <a:ea typeface="Calibri"/>
                <a:cs typeface="Times New Roman"/>
              </a:rPr>
              <a:t>(PGT </a:t>
            </a:r>
            <a:r>
              <a:rPr lang="en-GB" dirty="0">
                <a:latin typeface="Calibri"/>
                <a:ea typeface="Calibri"/>
                <a:cs typeface="Times New Roman"/>
              </a:rPr>
              <a:t>exam </a:t>
            </a:r>
            <a:r>
              <a:rPr lang="en-GB" dirty="0" smtClean="0">
                <a:latin typeface="Calibri"/>
                <a:ea typeface="Calibri"/>
                <a:cs typeface="Times New Roman"/>
              </a:rPr>
              <a:t>board)</a:t>
            </a:r>
            <a:endParaRPr lang="en-GB" dirty="0">
              <a:effectLst/>
              <a:latin typeface="Calibri"/>
              <a:ea typeface="Calibri"/>
              <a:cs typeface="Times New Roman"/>
            </a:endParaRPr>
          </a:p>
        </p:txBody>
      </p:sp>
    </p:spTree>
    <p:extLst>
      <p:ext uri="{BB962C8B-B14F-4D97-AF65-F5344CB8AC3E}">
        <p14:creationId xmlns:p14="http://schemas.microsoft.com/office/powerpoint/2010/main" val="260621352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Training</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716560"/>
            <a:ext cx="11809312"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lnSpc>
                <a:spcPct val="115000"/>
              </a:lnSpc>
              <a:spcAft>
                <a:spcPts val="0"/>
              </a:spcAft>
              <a:buFont typeface="Symbol"/>
              <a:buChar char=""/>
            </a:pPr>
            <a:r>
              <a:rPr lang="en-GB" dirty="0" smtClean="0">
                <a:latin typeface="Calibri"/>
                <a:ea typeface="Calibri"/>
                <a:cs typeface="Times New Roman"/>
              </a:rPr>
              <a:t>End </a:t>
            </a:r>
            <a:r>
              <a:rPr lang="en-GB" b="1" dirty="0">
                <a:latin typeface="Calibri"/>
                <a:ea typeface="Calibri"/>
                <a:cs typeface="Times New Roman"/>
              </a:rPr>
              <a:t>July</a:t>
            </a:r>
            <a:r>
              <a:rPr lang="en-GB" dirty="0">
                <a:latin typeface="Calibri"/>
                <a:ea typeface="Calibri"/>
                <a:cs typeface="Times New Roman"/>
              </a:rPr>
              <a:t> </a:t>
            </a:r>
            <a:r>
              <a:rPr lang="en-GB" dirty="0" smtClean="0">
                <a:latin typeface="Calibri"/>
                <a:ea typeface="Calibri"/>
                <a:cs typeface="Times New Roman"/>
              </a:rPr>
              <a:t>implementation</a:t>
            </a:r>
          </a:p>
          <a:p>
            <a:pPr marL="342900" lvl="0" indent="-342900">
              <a:lnSpc>
                <a:spcPct val="115000"/>
              </a:lnSpc>
              <a:spcAft>
                <a:spcPts val="0"/>
              </a:spcAft>
              <a:buFont typeface="Symbol"/>
              <a:buChar char=""/>
            </a:pPr>
            <a:r>
              <a:rPr lang="en-GB" dirty="0" smtClean="0">
                <a:latin typeface="Calibri"/>
                <a:ea typeface="Calibri"/>
                <a:cs typeface="Times New Roman"/>
              </a:rPr>
              <a:t>August data capture (Not in use until September)</a:t>
            </a:r>
            <a:endParaRPr lang="en-GB" dirty="0">
              <a:latin typeface="Calibri"/>
              <a:ea typeface="Calibri"/>
              <a:cs typeface="Times New Roman"/>
            </a:endParaRPr>
          </a:p>
          <a:p>
            <a:pPr marL="342900" lvl="0" indent="-342900">
              <a:lnSpc>
                <a:spcPct val="115000"/>
              </a:lnSpc>
              <a:spcAft>
                <a:spcPts val="0"/>
              </a:spcAft>
              <a:buFont typeface="Symbol"/>
              <a:buChar char=""/>
            </a:pPr>
            <a:r>
              <a:rPr lang="en-GB" b="1" dirty="0">
                <a:latin typeface="Calibri"/>
                <a:ea typeface="Calibri"/>
                <a:cs typeface="Times New Roman"/>
              </a:rPr>
              <a:t>Additional preview </a:t>
            </a:r>
            <a:r>
              <a:rPr lang="en-GB" dirty="0">
                <a:latin typeface="Calibri"/>
                <a:ea typeface="Calibri"/>
                <a:cs typeface="Times New Roman"/>
              </a:rPr>
              <a:t>sessions can be </a:t>
            </a:r>
            <a:r>
              <a:rPr lang="en-GB" dirty="0" smtClean="0">
                <a:latin typeface="Calibri"/>
                <a:ea typeface="Calibri"/>
                <a:cs typeface="Times New Roman"/>
              </a:rPr>
              <a:t>arranged by request </a:t>
            </a:r>
            <a:r>
              <a:rPr lang="en-GB" dirty="0">
                <a:latin typeface="Calibri"/>
                <a:ea typeface="Calibri"/>
                <a:cs typeface="Times New Roman"/>
              </a:rPr>
              <a:t>for those unable to attend </a:t>
            </a:r>
          </a:p>
          <a:p>
            <a:pPr marL="342900" lvl="0" indent="-342900">
              <a:lnSpc>
                <a:spcPct val="115000"/>
              </a:lnSpc>
              <a:spcAft>
                <a:spcPts val="0"/>
              </a:spcAft>
              <a:buFont typeface="Symbol"/>
              <a:buChar char=""/>
            </a:pPr>
            <a:r>
              <a:rPr lang="en-GB" b="1" dirty="0" smtClean="0">
                <a:latin typeface="Calibri"/>
                <a:ea typeface="Calibri"/>
                <a:cs typeface="Times New Roman"/>
              </a:rPr>
              <a:t>Online </a:t>
            </a:r>
            <a:r>
              <a:rPr lang="en-GB" b="1" dirty="0">
                <a:latin typeface="Calibri"/>
                <a:ea typeface="Calibri"/>
                <a:cs typeface="Times New Roman"/>
              </a:rPr>
              <a:t>tutorials </a:t>
            </a:r>
            <a:r>
              <a:rPr lang="en-GB" dirty="0">
                <a:latin typeface="Calibri"/>
                <a:ea typeface="Calibri"/>
                <a:cs typeface="Times New Roman"/>
              </a:rPr>
              <a:t>to be complete by beginning of September (for Key </a:t>
            </a:r>
            <a:r>
              <a:rPr lang="en-GB" dirty="0" smtClean="0">
                <a:latin typeface="Calibri"/>
                <a:ea typeface="Calibri"/>
                <a:cs typeface="Times New Roman"/>
              </a:rPr>
              <a:t>School/Key College </a:t>
            </a:r>
            <a:r>
              <a:rPr lang="en-GB" dirty="0">
                <a:latin typeface="Calibri"/>
                <a:ea typeface="Calibri"/>
                <a:cs typeface="Times New Roman"/>
              </a:rPr>
              <a:t>contact role)</a:t>
            </a:r>
          </a:p>
          <a:p>
            <a:pPr marL="342900" lvl="0" indent="-342900">
              <a:lnSpc>
                <a:spcPct val="115000"/>
              </a:lnSpc>
              <a:spcAft>
                <a:spcPts val="0"/>
              </a:spcAft>
              <a:buFont typeface="Symbol"/>
              <a:buChar char=""/>
            </a:pPr>
            <a:r>
              <a:rPr lang="en-GB" dirty="0" smtClean="0">
                <a:latin typeface="Calibri"/>
                <a:ea typeface="Calibri"/>
                <a:cs typeface="Times New Roman"/>
              </a:rPr>
              <a:t>EERS classroom </a:t>
            </a:r>
            <a:r>
              <a:rPr lang="en-GB" dirty="0">
                <a:latin typeface="Calibri"/>
                <a:ea typeface="Calibri"/>
                <a:cs typeface="Times New Roman"/>
              </a:rPr>
              <a:t>training for </a:t>
            </a:r>
            <a:r>
              <a:rPr lang="en-GB" b="1" dirty="0">
                <a:latin typeface="Calibri"/>
                <a:ea typeface="Calibri"/>
                <a:cs typeface="Times New Roman"/>
              </a:rPr>
              <a:t>Response Co-ordinators </a:t>
            </a:r>
            <a:r>
              <a:rPr lang="en-GB" dirty="0">
                <a:latin typeface="Calibri"/>
                <a:ea typeface="Calibri"/>
                <a:cs typeface="Times New Roman"/>
              </a:rPr>
              <a:t>to take place between late Sept &amp; late Oct (After Exam boards)</a:t>
            </a:r>
          </a:p>
          <a:p>
            <a:pPr marL="342900" lvl="0" indent="-342900">
              <a:lnSpc>
                <a:spcPct val="115000"/>
              </a:lnSpc>
              <a:spcAft>
                <a:spcPts val="1000"/>
              </a:spcAft>
              <a:buFont typeface="Symbol"/>
              <a:buChar char=""/>
            </a:pPr>
            <a:r>
              <a:rPr lang="en-GB" dirty="0">
                <a:latin typeface="Calibri"/>
                <a:ea typeface="Calibri"/>
                <a:cs typeface="Times New Roman"/>
              </a:rPr>
              <a:t>BIS reporting classroom training for </a:t>
            </a:r>
            <a:r>
              <a:rPr lang="en-GB" b="1" dirty="0">
                <a:latin typeface="Calibri"/>
                <a:ea typeface="Calibri"/>
                <a:cs typeface="Times New Roman"/>
              </a:rPr>
              <a:t>Thematic Assessors </a:t>
            </a:r>
            <a:r>
              <a:rPr lang="en-GB" dirty="0">
                <a:latin typeface="Calibri"/>
                <a:ea typeface="Calibri"/>
                <a:cs typeface="Times New Roman"/>
              </a:rPr>
              <a:t>between mid Oct to </a:t>
            </a:r>
            <a:r>
              <a:rPr lang="en-GB" dirty="0" smtClean="0">
                <a:latin typeface="Calibri"/>
                <a:ea typeface="Calibri"/>
                <a:cs typeface="Times New Roman"/>
              </a:rPr>
              <a:t>mid-November</a:t>
            </a:r>
            <a:endParaRPr lang="en-GB" dirty="0">
              <a:latin typeface="Calibri"/>
              <a:ea typeface="Calibri"/>
              <a:cs typeface="Times New Roman"/>
            </a:endParaRPr>
          </a:p>
        </p:txBody>
      </p:sp>
    </p:spTree>
    <p:extLst>
      <p:ext uri="{BB962C8B-B14F-4D97-AF65-F5344CB8AC3E}">
        <p14:creationId xmlns:p14="http://schemas.microsoft.com/office/powerpoint/2010/main" val="945648279"/>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Roles</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457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a:lnSpc>
                <a:spcPct val="115000"/>
              </a:lnSpc>
              <a:spcAft>
                <a:spcPts val="0"/>
              </a:spcAft>
              <a:buFont typeface="Symbol"/>
              <a:buChar char=""/>
            </a:pPr>
            <a:r>
              <a:rPr lang="en-GB" dirty="0">
                <a:latin typeface="Calibri"/>
                <a:ea typeface="Calibri"/>
                <a:cs typeface="Times New Roman"/>
              </a:rPr>
              <a:t>External Examiner</a:t>
            </a:r>
          </a:p>
          <a:p>
            <a:pPr marL="342900" lvl="0" indent="-342900">
              <a:lnSpc>
                <a:spcPct val="115000"/>
              </a:lnSpc>
              <a:spcAft>
                <a:spcPts val="0"/>
              </a:spcAft>
              <a:buFont typeface="Symbol"/>
              <a:buChar char=""/>
            </a:pPr>
            <a:r>
              <a:rPr lang="en-GB" dirty="0">
                <a:latin typeface="Calibri"/>
                <a:ea typeface="Calibri"/>
                <a:cs typeface="Times New Roman"/>
              </a:rPr>
              <a:t>Academic Response co-ordinator</a:t>
            </a:r>
          </a:p>
          <a:p>
            <a:pPr marL="342900" lvl="0" indent="-342900">
              <a:lnSpc>
                <a:spcPct val="115000"/>
              </a:lnSpc>
              <a:spcAft>
                <a:spcPts val="0"/>
              </a:spcAft>
              <a:buFont typeface="Symbol"/>
              <a:buChar char=""/>
            </a:pPr>
            <a:r>
              <a:rPr lang="en-GB" dirty="0">
                <a:latin typeface="Calibri"/>
                <a:ea typeface="Calibri"/>
                <a:cs typeface="Times New Roman"/>
              </a:rPr>
              <a:t>Key School contact</a:t>
            </a:r>
          </a:p>
          <a:p>
            <a:pPr marL="342900" lvl="0" indent="-342900">
              <a:lnSpc>
                <a:spcPct val="115000"/>
              </a:lnSpc>
              <a:spcAft>
                <a:spcPts val="0"/>
              </a:spcAft>
              <a:buFont typeface="Symbol"/>
              <a:buChar char=""/>
            </a:pPr>
            <a:r>
              <a:rPr lang="en-GB" dirty="0">
                <a:latin typeface="Calibri"/>
                <a:ea typeface="Calibri"/>
                <a:cs typeface="Times New Roman"/>
              </a:rPr>
              <a:t>Key College contact</a:t>
            </a:r>
          </a:p>
          <a:p>
            <a:pPr marL="342900" lvl="0" indent="-342900">
              <a:lnSpc>
                <a:spcPct val="115000"/>
              </a:lnSpc>
              <a:spcAft>
                <a:spcPts val="0"/>
              </a:spcAft>
              <a:buFont typeface="Symbol"/>
              <a:buChar char=""/>
            </a:pPr>
            <a:r>
              <a:rPr lang="en-GB" dirty="0">
                <a:latin typeface="Calibri"/>
                <a:ea typeface="Calibri"/>
                <a:cs typeface="Times New Roman"/>
              </a:rPr>
              <a:t>Payment Administrator</a:t>
            </a:r>
          </a:p>
          <a:p>
            <a:pPr marL="342900" lvl="0" indent="-342900">
              <a:lnSpc>
                <a:spcPct val="115000"/>
              </a:lnSpc>
              <a:spcAft>
                <a:spcPts val="0"/>
              </a:spcAft>
              <a:buFont typeface="Symbol"/>
              <a:buChar char=""/>
            </a:pPr>
            <a:r>
              <a:rPr lang="en-GB" dirty="0">
                <a:latin typeface="Calibri"/>
                <a:ea typeface="Calibri"/>
                <a:cs typeface="Times New Roman"/>
              </a:rPr>
              <a:t>Thematic </a:t>
            </a:r>
            <a:r>
              <a:rPr lang="en-GB" dirty="0" smtClean="0">
                <a:latin typeface="Calibri"/>
                <a:ea typeface="Calibri"/>
                <a:cs typeface="Times New Roman"/>
              </a:rPr>
              <a:t>Assessor (Business Intelligence reporting)</a:t>
            </a:r>
            <a:endParaRPr lang="en-GB" dirty="0">
              <a:latin typeface="Calibri"/>
              <a:ea typeface="Calibri"/>
              <a:cs typeface="Times New Roman"/>
            </a:endParaRPr>
          </a:p>
          <a:p>
            <a:r>
              <a:rPr lang="en-GB" dirty="0" smtClean="0">
                <a:latin typeface="Calibri"/>
                <a:ea typeface="Calibri"/>
                <a:cs typeface="Times New Roman"/>
              </a:rPr>
              <a:t>  Readers/Contributors</a:t>
            </a:r>
            <a:endParaRPr lang="en-GB" dirty="0">
              <a:effectLst/>
              <a:latin typeface="Calibri"/>
              <a:ea typeface="Calibri"/>
              <a:cs typeface="Times New Roman"/>
            </a:endParaRPr>
          </a:p>
        </p:txBody>
      </p:sp>
    </p:spTree>
    <p:extLst>
      <p:ext uri="{BB962C8B-B14F-4D97-AF65-F5344CB8AC3E}">
        <p14:creationId xmlns:p14="http://schemas.microsoft.com/office/powerpoint/2010/main" val="1132749721"/>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Core process map</a:t>
            </a:r>
            <a:endParaRPr lang="en-GB" sz="4400" dirty="0">
              <a:solidFill>
                <a:srgbClr val="00B0F0"/>
              </a:solidFill>
              <a:ea typeface="ＭＳ Ｐゴシック" charset="0"/>
              <a:sym typeface="Helvetica Neue Light"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1760" y="2459133"/>
            <a:ext cx="10729192" cy="7288676"/>
          </a:xfrm>
          <a:prstGeom prst="rect">
            <a:avLst/>
          </a:prstGeom>
        </p:spPr>
      </p:pic>
    </p:spTree>
    <p:extLst>
      <p:ext uri="{BB962C8B-B14F-4D97-AF65-F5344CB8AC3E}">
        <p14:creationId xmlns:p14="http://schemas.microsoft.com/office/powerpoint/2010/main" val="80840224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Key School Contact</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669752" y="2500536"/>
            <a:ext cx="11809312" cy="55830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GB" dirty="0" smtClean="0">
              <a:latin typeface="Calibri" panose="020F0502020204030204" pitchFamily="34" charset="0"/>
            </a:endParaRPr>
          </a:p>
          <a:p>
            <a:pPr marL="457200" indent="-457200"/>
            <a:r>
              <a:rPr lang="en-GB" dirty="0" smtClean="0">
                <a:latin typeface="Calibri" panose="020F0502020204030204" pitchFamily="34" charset="0"/>
              </a:rPr>
              <a:t>View reports (administration details and responses)</a:t>
            </a:r>
          </a:p>
          <a:p>
            <a:pPr marL="457200" indent="-457200"/>
            <a:r>
              <a:rPr lang="en-GB" dirty="0" smtClean="0">
                <a:latin typeface="Calibri" panose="020F0502020204030204" pitchFamily="34" charset="0"/>
              </a:rPr>
              <a:t>Monitor reports</a:t>
            </a:r>
          </a:p>
          <a:p>
            <a:pPr marL="1200150" lvl="1" indent="-457200"/>
            <a:r>
              <a:rPr lang="en-GB" dirty="0" smtClean="0">
                <a:latin typeface="Calibri" panose="020F0502020204030204" pitchFamily="34" charset="0"/>
              </a:rPr>
              <a:t>Unallocated reports</a:t>
            </a:r>
          </a:p>
          <a:p>
            <a:pPr marL="1200150" lvl="1" indent="-457200"/>
            <a:r>
              <a:rPr lang="en-GB" dirty="0" smtClean="0">
                <a:latin typeface="Calibri" panose="020F0502020204030204" pitchFamily="34" charset="0"/>
              </a:rPr>
              <a:t>Reports of interest</a:t>
            </a:r>
          </a:p>
          <a:p>
            <a:pPr marL="1200150" lvl="1" indent="-457200"/>
            <a:r>
              <a:rPr lang="en-GB" dirty="0">
                <a:latin typeface="Calibri" panose="020F0502020204030204" pitchFamily="34" charset="0"/>
              </a:rPr>
              <a:t>Add internal notes against </a:t>
            </a:r>
            <a:r>
              <a:rPr lang="en-GB" dirty="0" smtClean="0">
                <a:latin typeface="Calibri" panose="020F0502020204030204" pitchFamily="34" charset="0"/>
              </a:rPr>
              <a:t>reports</a:t>
            </a:r>
          </a:p>
          <a:p>
            <a:pPr marL="457200" indent="-457200"/>
            <a:r>
              <a:rPr lang="en-GB" dirty="0">
                <a:latin typeface="Calibri" panose="020F0502020204030204" pitchFamily="34" charset="0"/>
              </a:rPr>
              <a:t>Reporting Search facility</a:t>
            </a:r>
          </a:p>
          <a:p>
            <a:pPr marL="457200" indent="-457200"/>
            <a:r>
              <a:rPr lang="en-GB" dirty="0" smtClean="0">
                <a:latin typeface="Calibri" panose="020F0502020204030204" pitchFamily="34" charset="0"/>
              </a:rPr>
              <a:t>Amend report deadlines</a:t>
            </a:r>
          </a:p>
          <a:p>
            <a:pPr marL="457200" indent="-457200"/>
            <a:r>
              <a:rPr lang="en-GB" dirty="0" smtClean="0">
                <a:latin typeface="Calibri" panose="020F0502020204030204" pitchFamily="34" charset="0"/>
              </a:rPr>
              <a:t>Allocation of Response Co-ordinator to respond to External Examiner reports</a:t>
            </a:r>
          </a:p>
        </p:txBody>
      </p:sp>
    </p:spTree>
    <p:extLst>
      <p:ext uri="{BB962C8B-B14F-4D97-AF65-F5344CB8AC3E}">
        <p14:creationId xmlns:p14="http://schemas.microsoft.com/office/powerpoint/2010/main" val="2208346966"/>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External Examiner</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669752" y="2500536"/>
            <a:ext cx="11809312" cy="442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GB" dirty="0" smtClean="0">
              <a:latin typeface="Calibri" panose="020F0502020204030204" pitchFamily="34" charset="0"/>
            </a:endParaRPr>
          </a:p>
          <a:p>
            <a:pPr marL="457200" indent="-457200"/>
            <a:r>
              <a:rPr lang="en-GB" dirty="0">
                <a:latin typeface="Calibri" panose="020F0502020204030204" pitchFamily="34" charset="0"/>
              </a:rPr>
              <a:t>Report </a:t>
            </a:r>
            <a:r>
              <a:rPr lang="en-GB" dirty="0" smtClean="0">
                <a:latin typeface="Calibri" panose="020F0502020204030204" pitchFamily="34" charset="0"/>
              </a:rPr>
              <a:t>draft/submission</a:t>
            </a:r>
            <a:endParaRPr lang="en-GB" dirty="0">
              <a:latin typeface="Calibri" panose="020F0502020204030204" pitchFamily="34" charset="0"/>
            </a:endParaRPr>
          </a:p>
          <a:p>
            <a:pPr marL="1200150" lvl="1" indent="-457200"/>
            <a:r>
              <a:rPr lang="en-GB" dirty="0">
                <a:latin typeface="Calibri" panose="020F0502020204030204" pitchFamily="34" charset="0"/>
              </a:rPr>
              <a:t>Reason</a:t>
            </a:r>
          </a:p>
          <a:p>
            <a:pPr marL="1200150" lvl="1" indent="-457200"/>
            <a:r>
              <a:rPr lang="en-GB" dirty="0">
                <a:latin typeface="Calibri" panose="020F0502020204030204" pitchFamily="34" charset="0"/>
              </a:rPr>
              <a:t>Suggestions</a:t>
            </a:r>
          </a:p>
          <a:p>
            <a:pPr marL="1200150" lvl="1" indent="-457200"/>
            <a:r>
              <a:rPr lang="en-GB" dirty="0" smtClean="0">
                <a:latin typeface="Calibri" panose="020F0502020204030204" pitchFamily="34" charset="0"/>
              </a:rPr>
              <a:t>Commendation</a:t>
            </a:r>
          </a:p>
          <a:p>
            <a:pPr marL="457200" indent="-457200"/>
            <a:r>
              <a:rPr lang="en-GB" dirty="0" smtClean="0">
                <a:latin typeface="Calibri" panose="020F0502020204030204" pitchFamily="34" charset="0"/>
              </a:rPr>
              <a:t>Active reports</a:t>
            </a:r>
          </a:p>
          <a:p>
            <a:pPr marL="1200150" lvl="1" indent="-457200"/>
            <a:r>
              <a:rPr lang="en-GB" dirty="0" smtClean="0">
                <a:latin typeface="Calibri" panose="020F0502020204030204" pitchFamily="34" charset="0"/>
              </a:rPr>
              <a:t>View Response Co-ordinator’s report response</a:t>
            </a:r>
          </a:p>
          <a:p>
            <a:pPr marL="457200" indent="-457200"/>
            <a:r>
              <a:rPr lang="en-GB" dirty="0" smtClean="0">
                <a:latin typeface="Calibri" panose="020F0502020204030204" pitchFamily="34" charset="0"/>
              </a:rPr>
              <a:t>General guidance</a:t>
            </a:r>
          </a:p>
        </p:txBody>
      </p:sp>
    </p:spTree>
    <p:extLst>
      <p:ext uri="{BB962C8B-B14F-4D97-AF65-F5344CB8AC3E}">
        <p14:creationId xmlns:p14="http://schemas.microsoft.com/office/powerpoint/2010/main" val="32212286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External </a:t>
            </a:r>
            <a:r>
              <a:rPr lang="en-GB" dirty="0">
                <a:solidFill>
                  <a:srgbClr val="00B0F0"/>
                </a:solidFill>
                <a:ea typeface="ＭＳ Ｐゴシック" charset="0"/>
                <a:sym typeface="Helvetica Neue Light" charset="0"/>
              </a:rPr>
              <a:t>Examiners Project</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4721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Aim &amp; objectives</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Why is it important?</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Who is involved</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Time frame</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Business process</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Policy development</a:t>
            </a:r>
          </a:p>
          <a:p>
            <a:pPr marL="457200" indent="-457200"/>
            <a:endParaRPr lang="en-GB" dirty="0">
              <a:solidFill>
                <a:srgbClr val="000000"/>
              </a:solidFill>
              <a:latin typeface="Calibri" panose="020F0502020204030204" pitchFamily="34" charset="0"/>
            </a:endParaRPr>
          </a:p>
          <a:p>
            <a:pPr marL="457200" indent="-457200"/>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33180583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Academic Response Co-ordinator</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669752" y="2500536"/>
            <a:ext cx="11809312" cy="3982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GB" dirty="0" smtClean="0">
              <a:latin typeface="Calibri" panose="020F0502020204030204" pitchFamily="34" charset="0"/>
            </a:endParaRPr>
          </a:p>
          <a:p>
            <a:pPr marL="457200" indent="-457200"/>
            <a:r>
              <a:rPr lang="en-GB" dirty="0" smtClean="0">
                <a:latin typeface="Calibri" panose="020F0502020204030204" pitchFamily="34" charset="0"/>
              </a:rPr>
              <a:t>Reports Requiring Responses</a:t>
            </a:r>
          </a:p>
          <a:p>
            <a:pPr marL="457200" indent="-457200"/>
            <a:r>
              <a:rPr lang="en-GB" dirty="0" smtClean="0">
                <a:latin typeface="Calibri" panose="020F0502020204030204" pitchFamily="34" charset="0"/>
              </a:rPr>
              <a:t>View reports</a:t>
            </a:r>
          </a:p>
          <a:p>
            <a:pPr marL="1200150" lvl="1" indent="-457200"/>
            <a:r>
              <a:rPr lang="en-GB" dirty="0" smtClean="0">
                <a:latin typeface="Calibri" panose="020F0502020204030204" pitchFamily="34" charset="0"/>
              </a:rPr>
              <a:t>Summative view</a:t>
            </a:r>
          </a:p>
          <a:p>
            <a:pPr marL="1200150" lvl="1" indent="-457200"/>
            <a:r>
              <a:rPr lang="en-GB" dirty="0" smtClean="0">
                <a:latin typeface="Calibri" panose="020F0502020204030204" pitchFamily="34" charset="0"/>
              </a:rPr>
              <a:t>Original view</a:t>
            </a:r>
          </a:p>
          <a:p>
            <a:pPr marL="457200" indent="-457200"/>
            <a:r>
              <a:rPr lang="en-GB" dirty="0" smtClean="0">
                <a:latin typeface="Calibri" panose="020F0502020204030204" pitchFamily="34" charset="0"/>
              </a:rPr>
              <a:t>Responding to reports</a:t>
            </a:r>
          </a:p>
          <a:p>
            <a:pPr marL="457200" indent="-457200"/>
            <a:r>
              <a:rPr lang="en-GB" dirty="0" smtClean="0">
                <a:latin typeface="Calibri" panose="020F0502020204030204" pitchFamily="34" charset="0"/>
              </a:rPr>
              <a:t>Sending an email to the External Examiner</a:t>
            </a:r>
          </a:p>
        </p:txBody>
      </p:sp>
    </p:spTree>
    <p:extLst>
      <p:ext uri="{BB962C8B-B14F-4D97-AF65-F5344CB8AC3E}">
        <p14:creationId xmlns:p14="http://schemas.microsoft.com/office/powerpoint/2010/main" val="30435882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Payment Administrator</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669752" y="2500536"/>
            <a:ext cx="11809312" cy="1766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GB" dirty="0" smtClean="0">
              <a:latin typeface="Calibri" panose="020F0502020204030204" pitchFamily="34" charset="0"/>
            </a:endParaRPr>
          </a:p>
          <a:p>
            <a:pPr marL="457200" indent="-457200"/>
            <a:r>
              <a:rPr lang="en-GB" dirty="0" smtClean="0">
                <a:latin typeface="Calibri" panose="020F0502020204030204" pitchFamily="34" charset="0"/>
              </a:rPr>
              <a:t>View reports</a:t>
            </a:r>
          </a:p>
          <a:p>
            <a:pPr marL="457200" indent="-457200"/>
            <a:r>
              <a:rPr lang="en-GB" dirty="0" smtClean="0">
                <a:latin typeface="Calibri" panose="020F0502020204030204" pitchFamily="34" charset="0"/>
              </a:rPr>
              <a:t>Record and confirm institute payment dates</a:t>
            </a:r>
          </a:p>
        </p:txBody>
      </p:sp>
    </p:spTree>
    <p:extLst>
      <p:ext uri="{BB962C8B-B14F-4D97-AF65-F5344CB8AC3E}">
        <p14:creationId xmlns:p14="http://schemas.microsoft.com/office/powerpoint/2010/main" val="3925047978"/>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Key College Contact</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669752" y="2500536"/>
            <a:ext cx="11809312" cy="5090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GB" dirty="0" smtClean="0">
              <a:latin typeface="Calibri" panose="020F0502020204030204" pitchFamily="34" charset="0"/>
            </a:endParaRPr>
          </a:p>
          <a:p>
            <a:pPr marL="457200" indent="-457200"/>
            <a:r>
              <a:rPr lang="en-GB" dirty="0" smtClean="0">
                <a:latin typeface="Calibri" panose="020F0502020204030204" pitchFamily="34" charset="0"/>
              </a:rPr>
              <a:t>View reports</a:t>
            </a:r>
          </a:p>
          <a:p>
            <a:pPr marL="457200" indent="-457200"/>
            <a:r>
              <a:rPr lang="en-GB" dirty="0">
                <a:latin typeface="Calibri" panose="020F0502020204030204" pitchFamily="34" charset="0"/>
              </a:rPr>
              <a:t>Monitor reports</a:t>
            </a:r>
          </a:p>
          <a:p>
            <a:pPr marL="1200150" lvl="1" indent="-457200"/>
            <a:r>
              <a:rPr lang="en-GB" dirty="0">
                <a:latin typeface="Calibri" panose="020F0502020204030204" pitchFamily="34" charset="0"/>
              </a:rPr>
              <a:t>Unallocated reports</a:t>
            </a:r>
          </a:p>
          <a:p>
            <a:pPr marL="1200150" lvl="1" indent="-457200"/>
            <a:r>
              <a:rPr lang="en-GB" dirty="0">
                <a:latin typeface="Calibri" panose="020F0502020204030204" pitchFamily="34" charset="0"/>
              </a:rPr>
              <a:t>Reports of </a:t>
            </a:r>
            <a:r>
              <a:rPr lang="en-GB" dirty="0" smtClean="0">
                <a:latin typeface="Calibri" panose="020F0502020204030204" pitchFamily="34" charset="0"/>
              </a:rPr>
              <a:t>interest</a:t>
            </a:r>
          </a:p>
          <a:p>
            <a:pPr marL="1200150" lvl="1" indent="-457200"/>
            <a:r>
              <a:rPr lang="en-GB" dirty="0" smtClean="0">
                <a:latin typeface="Calibri" panose="020F0502020204030204" pitchFamily="34" charset="0"/>
              </a:rPr>
              <a:t>Add internal notes against reports</a:t>
            </a:r>
            <a:endParaRPr lang="en-GB" dirty="0">
              <a:latin typeface="Calibri" panose="020F0502020204030204" pitchFamily="34" charset="0"/>
            </a:endParaRPr>
          </a:p>
          <a:p>
            <a:pPr marL="457200" indent="-457200"/>
            <a:r>
              <a:rPr lang="en-GB" dirty="0">
                <a:latin typeface="Calibri" panose="020F0502020204030204" pitchFamily="34" charset="0"/>
              </a:rPr>
              <a:t>Reporting Search </a:t>
            </a:r>
            <a:r>
              <a:rPr lang="en-GB" dirty="0" smtClean="0">
                <a:latin typeface="Calibri" panose="020F0502020204030204" pitchFamily="34" charset="0"/>
              </a:rPr>
              <a:t>facility</a:t>
            </a:r>
          </a:p>
          <a:p>
            <a:pPr marL="457200" indent="-457200"/>
            <a:r>
              <a:rPr lang="en-GB" dirty="0" smtClean="0">
                <a:latin typeface="Calibri" panose="020F0502020204030204" pitchFamily="34" charset="0"/>
              </a:rPr>
              <a:t>View and chase </a:t>
            </a:r>
            <a:r>
              <a:rPr lang="en-GB" dirty="0">
                <a:latin typeface="Calibri" panose="020F0502020204030204" pitchFamily="34" charset="0"/>
              </a:rPr>
              <a:t>l</a:t>
            </a:r>
            <a:r>
              <a:rPr lang="en-GB" dirty="0" smtClean="0">
                <a:latin typeface="Calibri" panose="020F0502020204030204" pitchFamily="34" charset="0"/>
              </a:rPr>
              <a:t>ate Reports</a:t>
            </a:r>
          </a:p>
          <a:p>
            <a:pPr>
              <a:buNone/>
            </a:pPr>
            <a:endParaRPr lang="en-GB" dirty="0">
              <a:latin typeface="Calibri" panose="020F0502020204030204" pitchFamily="34" charset="0"/>
            </a:endParaRPr>
          </a:p>
        </p:txBody>
      </p:sp>
    </p:spTree>
    <p:extLst>
      <p:ext uri="{BB962C8B-B14F-4D97-AF65-F5344CB8AC3E}">
        <p14:creationId xmlns:p14="http://schemas.microsoft.com/office/powerpoint/2010/main" val="394728250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Business Intelligence (BIS) Reporting</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669752" y="2500536"/>
            <a:ext cx="11809312" cy="28500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GB" dirty="0" smtClean="0">
              <a:latin typeface="Calibri" panose="020F0502020204030204" pitchFamily="34" charset="0"/>
            </a:endParaRPr>
          </a:p>
          <a:p>
            <a:pPr marL="457200" indent="-457200"/>
            <a:r>
              <a:rPr lang="en-GB" dirty="0" smtClean="0">
                <a:latin typeface="Calibri" panose="020F0502020204030204" pitchFamily="34" charset="0"/>
              </a:rPr>
              <a:t>View submitted reports and responses data within Business Objects reports</a:t>
            </a:r>
          </a:p>
          <a:p>
            <a:pPr marL="457200" indent="-457200"/>
            <a:r>
              <a:rPr lang="en-GB" dirty="0" smtClean="0">
                <a:latin typeface="Calibri" panose="020F0502020204030204" pitchFamily="34" charset="0"/>
              </a:rPr>
              <a:t>Analyse report data within Business Objects InfoSpace</a:t>
            </a:r>
          </a:p>
          <a:p>
            <a:pPr marL="457200" indent="-457200"/>
            <a:r>
              <a:rPr lang="en-GB" dirty="0" smtClean="0">
                <a:latin typeface="Calibri" panose="020F0502020204030204" pitchFamily="34" charset="0"/>
              </a:rPr>
              <a:t>Run External Examiner response web intelligence reports</a:t>
            </a:r>
            <a:endParaRPr lang="en-GB" dirty="0">
              <a:latin typeface="Calibri" panose="020F0502020204030204" pitchFamily="34" charset="0"/>
            </a:endParaRPr>
          </a:p>
        </p:txBody>
      </p:sp>
    </p:spTree>
    <p:extLst>
      <p:ext uri="{BB962C8B-B14F-4D97-AF65-F5344CB8AC3E}">
        <p14:creationId xmlns:p14="http://schemas.microsoft.com/office/powerpoint/2010/main" val="215429573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Readers/Contributors</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669752" y="2500536"/>
            <a:ext cx="1180931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lvl="2" indent="0">
              <a:buNone/>
            </a:pPr>
            <a:endParaRPr lang="en-GB" sz="2800" dirty="0" smtClean="0">
              <a:latin typeface="Calibri" panose="020F0502020204030204" pitchFamily="34" charset="0"/>
            </a:endParaRPr>
          </a:p>
          <a:p>
            <a:pPr marL="457200" lvl="2" indent="-457200"/>
            <a:r>
              <a:rPr lang="en-GB" sz="3200" dirty="0" smtClean="0">
                <a:latin typeface="Calibri" panose="020F0502020204030204" pitchFamily="34" charset="0"/>
              </a:rPr>
              <a:t>Readers</a:t>
            </a:r>
          </a:p>
          <a:p>
            <a:pPr marL="914400" lvl="3" indent="-457200"/>
            <a:r>
              <a:rPr lang="en-GB" sz="2800" dirty="0" smtClean="0">
                <a:latin typeface="Calibri" panose="020F0502020204030204" pitchFamily="34" charset="0"/>
              </a:rPr>
              <a:t>May </a:t>
            </a:r>
            <a:r>
              <a:rPr lang="en-GB" sz="2800" dirty="0">
                <a:latin typeface="Calibri" panose="020F0502020204030204" pitchFamily="34" charset="0"/>
              </a:rPr>
              <a:t>view the submitted report </a:t>
            </a:r>
            <a:r>
              <a:rPr lang="en-GB" sz="2800" dirty="0" smtClean="0">
                <a:latin typeface="Calibri" panose="020F0502020204030204" pitchFamily="34" charset="0"/>
              </a:rPr>
              <a:t>at any time</a:t>
            </a:r>
          </a:p>
          <a:p>
            <a:pPr marL="457200" indent="-457200"/>
            <a:r>
              <a:rPr lang="en-GB" dirty="0" smtClean="0">
                <a:latin typeface="Calibri" panose="020F0502020204030204" pitchFamily="34" charset="0"/>
              </a:rPr>
              <a:t>Contributors</a:t>
            </a:r>
          </a:p>
          <a:p>
            <a:pPr marL="1200150" lvl="1" indent="-457200"/>
            <a:r>
              <a:rPr lang="en-GB" dirty="0" smtClean="0">
                <a:latin typeface="Calibri" panose="020F0502020204030204" pitchFamily="34" charset="0"/>
              </a:rPr>
              <a:t>Notified once a report has been submitted</a:t>
            </a:r>
          </a:p>
          <a:p>
            <a:pPr marL="1200150" lvl="1" indent="-457200"/>
            <a:r>
              <a:rPr lang="en-GB" dirty="0" smtClean="0">
                <a:latin typeface="Calibri" panose="020F0502020204030204" pitchFamily="34" charset="0"/>
              </a:rPr>
              <a:t>Academic Response Co-ordinator might take feedback on report recommendations from another party, set up on the allocation lists</a:t>
            </a:r>
          </a:p>
          <a:p>
            <a:pPr marL="1200150" lvl="1" indent="-457200"/>
            <a:r>
              <a:rPr lang="en-GB" dirty="0" smtClean="0">
                <a:latin typeface="Calibri" panose="020F0502020204030204" pitchFamily="34" charset="0"/>
              </a:rPr>
              <a:t>Data Protection breach</a:t>
            </a:r>
          </a:p>
          <a:p>
            <a:pPr marL="1600200" lvl="2" indent="-457200"/>
            <a:r>
              <a:rPr lang="en-GB" dirty="0" smtClean="0">
                <a:latin typeface="Calibri" panose="020F0502020204030204" pitchFamily="34" charset="0"/>
              </a:rPr>
              <a:t>Reports shouldn’t refer to protected personal data. The DPA can flag issues of this kind recorded in the External Examiner report.</a:t>
            </a:r>
          </a:p>
        </p:txBody>
      </p:sp>
    </p:spTree>
    <p:extLst>
      <p:ext uri="{BB962C8B-B14F-4D97-AF65-F5344CB8AC3E}">
        <p14:creationId xmlns:p14="http://schemas.microsoft.com/office/powerpoint/2010/main" val="9679800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smtClean="0">
                <a:solidFill>
                  <a:srgbClr val="00B0F0"/>
                </a:solidFill>
                <a:ea typeface="ＭＳ Ｐゴシック" charset="0"/>
                <a:sym typeface="Helvetica Neue Light" charset="0"/>
              </a:rPr>
              <a:t>Questions?</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669752" y="2500536"/>
            <a:ext cx="11809312" cy="1434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1085850" lvl="1" indent="-342900"/>
            <a:endParaRPr lang="en-GB" sz="2000" dirty="0" smtClean="0">
              <a:latin typeface="Calibri" panose="020F0502020204030204" pitchFamily="34" charset="0"/>
            </a:endParaRPr>
          </a:p>
          <a:p>
            <a:pPr marL="342900" indent="-342900"/>
            <a:endParaRPr lang="en-GB" sz="2400" dirty="0" smtClean="0">
              <a:latin typeface="Calibri" panose="020F0502020204030204" pitchFamily="34" charset="0"/>
            </a:endParaRPr>
          </a:p>
          <a:p>
            <a:pPr marL="342900" indent="-342900"/>
            <a:endParaRPr lang="en-GB" dirty="0">
              <a:latin typeface="Calibri" panose="020F0502020204030204" pitchFamily="34" charset="0"/>
            </a:endParaRPr>
          </a:p>
        </p:txBody>
      </p:sp>
    </p:spTree>
    <p:extLst>
      <p:ext uri="{BB962C8B-B14F-4D97-AF65-F5344CB8AC3E}">
        <p14:creationId xmlns:p14="http://schemas.microsoft.com/office/powerpoint/2010/main" val="1496318745"/>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Aims &amp; Objectives</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678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eaLnBrk="1" fontAlgn="auto" hangingPunct="1">
              <a:spcAft>
                <a:spcPts val="0"/>
              </a:spcAft>
              <a:buFont typeface="Arial" panose="020B0604020202020204" pitchFamily="34" charset="0"/>
              <a:buChar char="•"/>
              <a:defRPr/>
            </a:pPr>
            <a:r>
              <a:rPr lang="en-GB" b="1" dirty="0">
                <a:solidFill>
                  <a:prstClr val="black"/>
                </a:solidFill>
                <a:latin typeface="Calibri"/>
                <a:ea typeface="+mn-ea"/>
              </a:rPr>
              <a:t>Aims</a:t>
            </a:r>
            <a:r>
              <a:rPr lang="en-GB" dirty="0">
                <a:solidFill>
                  <a:prstClr val="black"/>
                </a:solidFill>
                <a:latin typeface="Calibri"/>
                <a:ea typeface="+mn-ea"/>
              </a:rPr>
              <a:t>:</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The delivery of an online external examiner reporting system.</a:t>
            </a:r>
          </a:p>
          <a:p>
            <a:pPr marL="342900" lvl="0" indent="-342900" eaLnBrk="1" fontAlgn="auto" hangingPunct="1">
              <a:spcAft>
                <a:spcPts val="0"/>
              </a:spcAft>
              <a:buFont typeface="Arial" panose="020B0604020202020204" pitchFamily="34" charset="0"/>
              <a:buChar char="•"/>
              <a:defRPr/>
            </a:pPr>
            <a:endParaRPr lang="en-GB" dirty="0">
              <a:solidFill>
                <a:prstClr val="black"/>
              </a:solidFill>
              <a:latin typeface="Calibri"/>
              <a:ea typeface="+mn-ea"/>
            </a:endParaRPr>
          </a:p>
          <a:p>
            <a:pPr marL="342900" lvl="0" indent="-342900" eaLnBrk="1" fontAlgn="auto" hangingPunct="1">
              <a:spcAft>
                <a:spcPts val="0"/>
              </a:spcAft>
              <a:buFont typeface="Arial" panose="020B0604020202020204" pitchFamily="34" charset="0"/>
              <a:buChar char="•"/>
              <a:defRPr/>
            </a:pPr>
            <a:r>
              <a:rPr lang="en-GB" b="1" dirty="0">
                <a:solidFill>
                  <a:prstClr val="black"/>
                </a:solidFill>
                <a:latin typeface="Calibri"/>
                <a:ea typeface="+mn-ea"/>
              </a:rPr>
              <a:t>Objectives</a:t>
            </a:r>
            <a:r>
              <a:rPr lang="en-GB" dirty="0">
                <a:solidFill>
                  <a:prstClr val="black"/>
                </a:solidFill>
                <a:latin typeface="Calibri"/>
                <a:ea typeface="+mn-ea"/>
              </a:rPr>
              <a:t>:</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The generation of online responses to external examiners</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The delivery of IT tools to facilitate the extraction of common themes from the reports at School level, College level and at the Institution level</a:t>
            </a:r>
          </a:p>
          <a:p>
            <a:pPr marL="342900" lvl="0" indent="-342900" eaLnBrk="1" fontAlgn="auto" hangingPunct="1">
              <a:spcAft>
                <a:spcPts val="0"/>
              </a:spcAft>
              <a:buFont typeface="Arial" panose="020B0604020202020204" pitchFamily="34" charset="0"/>
              <a:buChar char="•"/>
              <a:defRPr/>
            </a:pPr>
            <a:r>
              <a:rPr lang="en-GB" dirty="0">
                <a:solidFill>
                  <a:prstClr val="black"/>
                </a:solidFill>
                <a:latin typeface="Calibri"/>
                <a:ea typeface="+mn-ea"/>
              </a:rPr>
              <a:t>The review and revision of business processes and policy throughout the external examiner processes.</a:t>
            </a:r>
          </a:p>
          <a:p>
            <a:pPr marL="457200" indent="-457200"/>
            <a:endParaRPr lang="en-GB" dirty="0">
              <a:solidFill>
                <a:srgbClr val="000000"/>
              </a:solidFill>
              <a:latin typeface="Calibri" panose="020F0502020204030204" pitchFamily="34" charset="0"/>
            </a:endParaRPr>
          </a:p>
          <a:p>
            <a:pPr marL="457200" indent="-457200"/>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432370464"/>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Why is it important?</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6592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The streamlining of processes will make external examiner reporting and the University responses to reports more effective and </a:t>
            </a:r>
            <a:r>
              <a:rPr lang="en-GB" dirty="0" smtClean="0">
                <a:solidFill>
                  <a:prstClr val="black"/>
                </a:solidFill>
                <a:latin typeface="Calibri"/>
                <a:ea typeface="+mn-ea"/>
              </a:rPr>
              <a:t>efficient</a:t>
            </a:r>
          </a:p>
          <a:p>
            <a:pPr marL="342900" lvl="0" indent="-342900" eaLnBrk="1" fontAlgn="auto" hangingPunct="1">
              <a:spcAft>
                <a:spcPts val="0"/>
              </a:spcAft>
              <a:buFont typeface="Arial" panose="020B0604020202020204" pitchFamily="34" charset="0"/>
              <a:buChar char="•"/>
            </a:pPr>
            <a:endParaRPr lang="en-GB" dirty="0">
              <a:solidFill>
                <a:prstClr val="black"/>
              </a:solidFill>
              <a:latin typeface="Calibri"/>
              <a:ea typeface="+mn-ea"/>
            </a:endParaRP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The IT tools will assist with the extraction of common themes from external examiner reports and will enable the University to disseminate good practice identified in </a:t>
            </a:r>
            <a:r>
              <a:rPr lang="en-GB" dirty="0" smtClean="0">
                <a:solidFill>
                  <a:prstClr val="black"/>
                </a:solidFill>
                <a:latin typeface="Calibri"/>
                <a:ea typeface="+mn-ea"/>
              </a:rPr>
              <a:t>reports</a:t>
            </a:r>
          </a:p>
          <a:p>
            <a:pPr marL="342900" lvl="0" indent="-342900" eaLnBrk="1" fontAlgn="auto" hangingPunct="1">
              <a:spcAft>
                <a:spcPts val="0"/>
              </a:spcAft>
              <a:buFont typeface="Arial" panose="020B0604020202020204" pitchFamily="34" charset="0"/>
              <a:buChar char="•"/>
            </a:pPr>
            <a:endParaRPr lang="en-GB" dirty="0">
              <a:solidFill>
                <a:prstClr val="black"/>
              </a:solidFill>
              <a:latin typeface="Calibri"/>
              <a:ea typeface="+mn-ea"/>
            </a:endParaRP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The analysis of common themes will demonstrate that the University is making scrupulous use of external examiner reports in its institutional QA processes and strategies.</a:t>
            </a:r>
          </a:p>
          <a:p>
            <a:pPr marL="457200" indent="-457200"/>
            <a:endParaRPr lang="en-GB" dirty="0">
              <a:solidFill>
                <a:srgbClr val="000000"/>
              </a:solidFill>
              <a:latin typeface="Calibri" panose="020F0502020204030204" pitchFamily="34" charset="0"/>
            </a:endParaRPr>
          </a:p>
          <a:p>
            <a:pPr>
              <a:buNone/>
            </a:pPr>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1270808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Who is involved?</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4721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fontAlgn="auto" hangingPunct="1">
              <a:spcAft>
                <a:spcPts val="0"/>
              </a:spcAft>
              <a:buNone/>
            </a:pPr>
            <a:r>
              <a:rPr lang="en-GB" dirty="0">
                <a:solidFill>
                  <a:prstClr val="black"/>
                </a:solidFill>
                <a:latin typeface="Calibri"/>
                <a:ea typeface="+mn-ea"/>
              </a:rPr>
              <a:t>Four Strands:</a:t>
            </a:r>
          </a:p>
          <a:p>
            <a:pPr lvl="0" eaLnBrk="1" fontAlgn="auto" hangingPunct="1">
              <a:spcAft>
                <a:spcPts val="0"/>
              </a:spcAft>
              <a:buNone/>
            </a:pPr>
            <a:endParaRPr lang="en-GB" dirty="0">
              <a:solidFill>
                <a:prstClr val="black"/>
              </a:solidFill>
              <a:latin typeface="Calibri"/>
              <a:ea typeface="+mn-ea"/>
            </a:endParaRPr>
          </a:p>
          <a:p>
            <a:pPr marL="457200" lvl="0" indent="-457200" eaLnBrk="1" fontAlgn="auto" hangingPunct="1">
              <a:spcAft>
                <a:spcPts val="0"/>
              </a:spcAft>
              <a:buFont typeface="Verdana" pitchFamily="34" charset="0"/>
              <a:buAutoNum type="arabicPeriod"/>
            </a:pPr>
            <a:r>
              <a:rPr lang="en-GB" altLang="en-US" dirty="0">
                <a:solidFill>
                  <a:prstClr val="black"/>
                </a:solidFill>
                <a:latin typeface="Calibri"/>
                <a:ea typeface="+mn-ea"/>
              </a:rPr>
              <a:t>External Examiner</a:t>
            </a:r>
          </a:p>
          <a:p>
            <a:pPr marL="457200" lvl="0" indent="-457200" eaLnBrk="1" fontAlgn="auto" hangingPunct="1">
              <a:spcAft>
                <a:spcPts val="0"/>
              </a:spcAft>
              <a:buFont typeface="Verdana" pitchFamily="34" charset="0"/>
              <a:buAutoNum type="arabicPeriod"/>
            </a:pPr>
            <a:r>
              <a:rPr lang="en-GB" altLang="en-US" dirty="0">
                <a:solidFill>
                  <a:prstClr val="black"/>
                </a:solidFill>
                <a:latin typeface="Calibri"/>
                <a:ea typeface="+mn-ea"/>
              </a:rPr>
              <a:t>Administrator</a:t>
            </a:r>
          </a:p>
          <a:p>
            <a:pPr marL="457200" lvl="0" indent="-457200" eaLnBrk="1" fontAlgn="auto" hangingPunct="1">
              <a:spcAft>
                <a:spcPts val="0"/>
              </a:spcAft>
              <a:buFont typeface="Verdana" pitchFamily="34" charset="0"/>
              <a:buAutoNum type="arabicPeriod"/>
            </a:pPr>
            <a:r>
              <a:rPr lang="en-GB" altLang="en-US" dirty="0">
                <a:solidFill>
                  <a:prstClr val="black"/>
                </a:solidFill>
                <a:latin typeface="Calibri"/>
                <a:ea typeface="+mn-ea"/>
              </a:rPr>
              <a:t>Report Assessor</a:t>
            </a:r>
          </a:p>
          <a:p>
            <a:pPr marL="457200" lvl="0" indent="-457200" eaLnBrk="1" fontAlgn="auto" hangingPunct="1">
              <a:spcAft>
                <a:spcPts val="0"/>
              </a:spcAft>
              <a:buFont typeface="Verdana" pitchFamily="34" charset="0"/>
              <a:buAutoNum type="arabicPeriod"/>
            </a:pPr>
            <a:r>
              <a:rPr lang="en-GB" altLang="en-US" dirty="0">
                <a:solidFill>
                  <a:prstClr val="black"/>
                </a:solidFill>
                <a:latin typeface="Calibri"/>
                <a:ea typeface="+mn-ea"/>
              </a:rPr>
              <a:t>Policies</a:t>
            </a:r>
          </a:p>
          <a:p>
            <a:pPr marL="457200" indent="-457200"/>
            <a:endParaRPr lang="en-GB" dirty="0">
              <a:solidFill>
                <a:srgbClr val="000000"/>
              </a:solidFill>
              <a:latin typeface="Calibri" panose="020F0502020204030204" pitchFamily="34" charset="0"/>
            </a:endParaRPr>
          </a:p>
          <a:p>
            <a:pPr>
              <a:buNone/>
            </a:pPr>
            <a:endParaRPr lang="en-GB" dirty="0">
              <a:solidFill>
                <a:srgbClr val="000000"/>
              </a:solidFill>
              <a:latin typeface="Calibri" panose="020F0502020204030204" pitchFamily="34" charset="0"/>
            </a:endParaRPr>
          </a:p>
        </p:txBody>
      </p:sp>
    </p:spTree>
    <p:extLst>
      <p:ext uri="{BB962C8B-B14F-4D97-AF65-F5344CB8AC3E}">
        <p14:creationId xmlns:p14="http://schemas.microsoft.com/office/powerpoint/2010/main" val="389122511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Time Frame</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65556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indent="0">
              <a:buNone/>
            </a:pPr>
            <a:r>
              <a:rPr lang="en-GB" sz="2800" dirty="0"/>
              <a:t>October – December 2013: Project established; user groups set up; Policy Working Group set up</a:t>
            </a:r>
          </a:p>
          <a:p>
            <a:pPr marL="0" indent="0">
              <a:buNone/>
            </a:pPr>
            <a:endParaRPr lang="en-GB" sz="2800" dirty="0"/>
          </a:p>
          <a:p>
            <a:pPr marL="0" indent="0">
              <a:buNone/>
            </a:pPr>
            <a:r>
              <a:rPr lang="en-GB" sz="2800" dirty="0"/>
              <a:t>December 2013 – February 2014: Process analysis; user stories gathered; policy developed; pilot schools identified</a:t>
            </a:r>
          </a:p>
          <a:p>
            <a:pPr marL="0" indent="0">
              <a:buNone/>
            </a:pPr>
            <a:endParaRPr lang="en-GB" sz="2800" dirty="0"/>
          </a:p>
          <a:p>
            <a:pPr marL="0" indent="0">
              <a:buNone/>
            </a:pPr>
            <a:r>
              <a:rPr lang="en-GB" sz="2800" dirty="0"/>
              <a:t>July 2014: System build completed; final draft of policy circulated</a:t>
            </a:r>
          </a:p>
          <a:p>
            <a:pPr marL="0" indent="0">
              <a:buNone/>
            </a:pPr>
            <a:endParaRPr lang="en-GB" sz="2800" dirty="0"/>
          </a:p>
          <a:p>
            <a:pPr marL="0" indent="0">
              <a:buNone/>
            </a:pPr>
            <a:r>
              <a:rPr lang="en-GB" sz="2800" dirty="0"/>
              <a:t>August – November 2014: Pilot runs (PGT Exam Boards)</a:t>
            </a:r>
          </a:p>
          <a:p>
            <a:pPr marL="0" indent="0">
              <a:buNone/>
            </a:pPr>
            <a:endParaRPr lang="en-GB" sz="2800" dirty="0"/>
          </a:p>
          <a:p>
            <a:pPr marL="0" indent="0">
              <a:buNone/>
            </a:pPr>
            <a:r>
              <a:rPr lang="en-GB" sz="2800" dirty="0"/>
              <a:t>August 2014 - March 2015: Evaluation and enhancement of system</a:t>
            </a:r>
          </a:p>
          <a:p>
            <a:pPr marL="0" indent="0">
              <a:buNone/>
            </a:pPr>
            <a:endParaRPr lang="en-GB" sz="2800" dirty="0"/>
          </a:p>
          <a:p>
            <a:pPr marL="0" indent="0">
              <a:buNone/>
            </a:pPr>
            <a:r>
              <a:rPr lang="en-GB" sz="2800" dirty="0"/>
              <a:t>April 2015: Full roll-out of system</a:t>
            </a:r>
          </a:p>
        </p:txBody>
      </p:sp>
    </p:spTree>
    <p:extLst>
      <p:ext uri="{BB962C8B-B14F-4D97-AF65-F5344CB8AC3E}">
        <p14:creationId xmlns:p14="http://schemas.microsoft.com/office/powerpoint/2010/main" val="180762627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Business Process</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4622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One nominated responder for each report</a:t>
            </a:r>
          </a:p>
          <a:p>
            <a:pPr marL="342900" lvl="0" indent="-342900" eaLnBrk="1" fontAlgn="auto" hangingPunct="1">
              <a:spcAft>
                <a:spcPts val="0"/>
              </a:spcAft>
              <a:buFont typeface="Arial" panose="020B0604020202020204" pitchFamily="34" charset="0"/>
              <a:buChar char="•"/>
            </a:pPr>
            <a:endParaRPr lang="en-GB" dirty="0">
              <a:solidFill>
                <a:prstClr val="black"/>
              </a:solidFill>
              <a:latin typeface="Calibri"/>
              <a:ea typeface="+mn-ea"/>
            </a:endParaRP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No cascading </a:t>
            </a:r>
          </a:p>
          <a:p>
            <a:pPr marL="342900" lvl="0" indent="-342900" eaLnBrk="1" fontAlgn="auto" hangingPunct="1">
              <a:spcAft>
                <a:spcPts val="0"/>
              </a:spcAft>
              <a:buFont typeface="Arial" panose="020B0604020202020204" pitchFamily="34" charset="0"/>
              <a:buChar char="•"/>
            </a:pPr>
            <a:endParaRPr lang="en-GB" dirty="0">
              <a:solidFill>
                <a:prstClr val="black"/>
              </a:solidFill>
              <a:latin typeface="Calibri"/>
              <a:ea typeface="+mn-ea"/>
            </a:endParaRP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Multiple readers of reports</a:t>
            </a:r>
          </a:p>
          <a:p>
            <a:pPr marL="342900" lvl="0" indent="-342900" eaLnBrk="1" fontAlgn="auto" hangingPunct="1">
              <a:spcAft>
                <a:spcPts val="0"/>
              </a:spcAft>
              <a:buFont typeface="Arial" panose="020B0604020202020204" pitchFamily="34" charset="0"/>
              <a:buChar char="•"/>
            </a:pPr>
            <a:endParaRPr lang="en-GB" dirty="0">
              <a:solidFill>
                <a:prstClr val="black"/>
              </a:solidFill>
              <a:latin typeface="Calibri"/>
              <a:ea typeface="+mn-ea"/>
            </a:endParaRP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Quick analysis of report data at School, College and University level for QA </a:t>
            </a:r>
            <a:r>
              <a:rPr lang="en-GB" dirty="0" smtClean="0">
                <a:solidFill>
                  <a:prstClr val="black"/>
                </a:solidFill>
                <a:latin typeface="Calibri"/>
                <a:ea typeface="+mn-ea"/>
              </a:rPr>
              <a:t>processes</a:t>
            </a:r>
            <a:endParaRPr lang="en-GB" dirty="0">
              <a:solidFill>
                <a:prstClr val="black"/>
              </a:solidFill>
              <a:latin typeface="Calibri"/>
              <a:ea typeface="+mn-ea"/>
            </a:endParaRPr>
          </a:p>
        </p:txBody>
      </p:sp>
    </p:spTree>
    <p:extLst>
      <p:ext uri="{BB962C8B-B14F-4D97-AF65-F5344CB8AC3E}">
        <p14:creationId xmlns:p14="http://schemas.microsoft.com/office/powerpoint/2010/main" val="230408210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Regulations and Policies</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4622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fontAlgn="auto" hangingPunct="1">
              <a:spcAft>
                <a:spcPts val="0"/>
              </a:spcAft>
              <a:buNone/>
            </a:pPr>
            <a:r>
              <a:rPr lang="en-GB" i="1" dirty="0">
                <a:solidFill>
                  <a:prstClr val="black"/>
                </a:solidFill>
                <a:latin typeface="Calibri"/>
                <a:ea typeface="+mn-ea"/>
              </a:rPr>
              <a:t>Current</a:t>
            </a:r>
            <a:r>
              <a:rPr lang="en-GB" dirty="0">
                <a:solidFill>
                  <a:prstClr val="black"/>
                </a:solidFill>
                <a:latin typeface="Calibri"/>
                <a:ea typeface="+mn-ea"/>
              </a:rPr>
              <a:t>:</a:t>
            </a: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University’s Taught Assessment Regulations and Guidelines</a:t>
            </a: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Code of Practice for External Examiners of Undergraduate and Taught Postgraduate Programmes</a:t>
            </a:r>
          </a:p>
          <a:p>
            <a:pPr marL="342900" lvl="0" indent="-342900" eaLnBrk="1" fontAlgn="auto" hangingPunct="1">
              <a:spcAft>
                <a:spcPts val="0"/>
              </a:spcAft>
              <a:buFont typeface="Arial" panose="020B0604020202020204" pitchFamily="34" charset="0"/>
              <a:buChar char="•"/>
            </a:pPr>
            <a:endParaRPr lang="en-GB" dirty="0">
              <a:solidFill>
                <a:prstClr val="black"/>
              </a:solidFill>
              <a:latin typeface="Calibri"/>
              <a:ea typeface="+mn-ea"/>
            </a:endParaRPr>
          </a:p>
          <a:p>
            <a:pPr lvl="0" eaLnBrk="1" fontAlgn="auto" hangingPunct="1">
              <a:spcAft>
                <a:spcPts val="0"/>
              </a:spcAft>
              <a:buNone/>
            </a:pPr>
            <a:r>
              <a:rPr lang="en-GB" i="1" dirty="0">
                <a:solidFill>
                  <a:prstClr val="black"/>
                </a:solidFill>
                <a:latin typeface="Calibri"/>
                <a:ea typeface="+mn-ea"/>
              </a:rPr>
              <a:t>New</a:t>
            </a:r>
            <a:r>
              <a:rPr lang="en-GB" dirty="0">
                <a:solidFill>
                  <a:prstClr val="black"/>
                </a:solidFill>
                <a:latin typeface="Calibri"/>
                <a:ea typeface="+mn-ea"/>
              </a:rPr>
              <a:t>:</a:t>
            </a: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Handbook for External Examiners of Taught Programmes</a:t>
            </a:r>
          </a:p>
          <a:p>
            <a:pPr marL="342900" lvl="0" indent="-342900" eaLnBrk="1" fontAlgn="auto" hangingPunct="1">
              <a:spcAft>
                <a:spcPts val="0"/>
              </a:spcAft>
              <a:buFont typeface="Arial" panose="020B0604020202020204" pitchFamily="34" charset="0"/>
              <a:buChar char="•"/>
            </a:pPr>
            <a:r>
              <a:rPr lang="en-GB" dirty="0">
                <a:solidFill>
                  <a:prstClr val="black"/>
                </a:solidFill>
                <a:latin typeface="Calibri"/>
                <a:ea typeface="+mn-ea"/>
              </a:rPr>
              <a:t>External Examiners of Taught Programmes Policy</a:t>
            </a:r>
          </a:p>
        </p:txBody>
      </p:sp>
    </p:spTree>
    <p:extLst>
      <p:ext uri="{BB962C8B-B14F-4D97-AF65-F5344CB8AC3E}">
        <p14:creationId xmlns:p14="http://schemas.microsoft.com/office/powerpoint/2010/main" val="2581130123"/>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defRPr/>
            </a:pPr>
            <a:r>
              <a:rPr lang="en-GB" dirty="0">
                <a:solidFill>
                  <a:srgbClr val="00B0F0"/>
                </a:solidFill>
                <a:ea typeface="ＭＳ Ｐゴシック" charset="0"/>
                <a:sym typeface="Helvetica Neue Light" charset="0"/>
              </a:rPr>
              <a:t>External Requirements</a:t>
            </a:r>
            <a:endParaRPr lang="en-GB" sz="4400" dirty="0">
              <a:solidFill>
                <a:srgbClr val="00B0F0"/>
              </a:solidFill>
              <a:ea typeface="ＭＳ Ｐゴシック" charset="0"/>
              <a:sym typeface="Helvetica Neue Light" charset="0"/>
            </a:endParaRPr>
          </a:p>
        </p:txBody>
      </p:sp>
      <p:sp>
        <p:nvSpPr>
          <p:cNvPr id="3" name="Text Box 4"/>
          <p:cNvSpPr txBox="1">
            <a:spLocks noChangeArrowheads="1"/>
          </p:cNvSpPr>
          <p:nvPr/>
        </p:nvSpPr>
        <p:spPr bwMode="auto">
          <a:xfrm>
            <a:off x="525736" y="2500536"/>
            <a:ext cx="11809312" cy="73804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0" eaLnBrk="1" fontAlgn="auto" hangingPunct="1">
              <a:spcAft>
                <a:spcPts val="0"/>
              </a:spcAft>
              <a:buNone/>
            </a:pPr>
            <a:r>
              <a:rPr lang="en-GB" b="1" i="1" dirty="0">
                <a:solidFill>
                  <a:prstClr val="black"/>
                </a:solidFill>
                <a:latin typeface="Calibri"/>
                <a:ea typeface="+mn-ea"/>
              </a:rPr>
              <a:t>QAA Quality Code, Chapter B7: External Examining</a:t>
            </a:r>
          </a:p>
          <a:p>
            <a:pPr lvl="0" eaLnBrk="1" fontAlgn="auto" hangingPunct="1">
              <a:spcAft>
                <a:spcPts val="0"/>
              </a:spcAft>
              <a:buNone/>
            </a:pPr>
            <a:r>
              <a:rPr lang="en-GB" b="1" i="1" dirty="0">
                <a:solidFill>
                  <a:prstClr val="black"/>
                </a:solidFill>
                <a:latin typeface="Calibri"/>
                <a:ea typeface="+mn-ea"/>
              </a:rPr>
              <a:t>Indicator 2 </a:t>
            </a:r>
          </a:p>
          <a:p>
            <a:pPr lvl="0" eaLnBrk="1" fontAlgn="auto" hangingPunct="1">
              <a:spcAft>
                <a:spcPts val="0"/>
              </a:spcAft>
              <a:buNone/>
            </a:pPr>
            <a:r>
              <a:rPr lang="en-GB" i="1" dirty="0">
                <a:solidFill>
                  <a:prstClr val="black"/>
                </a:solidFill>
                <a:latin typeface="Calibri"/>
                <a:ea typeface="+mn-ea"/>
              </a:rPr>
              <a:t>Awarding institutions expect their external examiners to provide informative comment and recommendations upon whether or not: </a:t>
            </a:r>
          </a:p>
          <a:p>
            <a:pPr marL="457200" indent="-457200" eaLnBrk="1" fontAlgn="auto" hangingPunct="1">
              <a:spcAft>
                <a:spcPts val="0"/>
              </a:spcAft>
            </a:pPr>
            <a:r>
              <a:rPr lang="en-GB" i="1" dirty="0">
                <a:solidFill>
                  <a:prstClr val="black"/>
                </a:solidFill>
                <a:latin typeface="Calibri"/>
                <a:ea typeface="+mn-ea"/>
              </a:rPr>
              <a:t>an institution is maintaining the threshold academic standards set for its awards in accordance with the frameworks for higher education qualifications and applicable subject benchmark statements.</a:t>
            </a:r>
          </a:p>
          <a:p>
            <a:pPr marL="457200" indent="-457200" eaLnBrk="1" fontAlgn="auto" hangingPunct="1">
              <a:spcAft>
                <a:spcPts val="0"/>
              </a:spcAft>
            </a:pPr>
            <a:r>
              <a:rPr lang="en-GB" i="1" dirty="0">
                <a:solidFill>
                  <a:prstClr val="black"/>
                </a:solidFill>
                <a:latin typeface="Calibri"/>
                <a:ea typeface="+mn-ea"/>
              </a:rPr>
              <a:t>the assessment process measures student achievement rigorously and fairly against the intended outcomes of the programme(s) and is conducted in line with the institution's policies and regulations the academic standards and the achievements of students are comparable with those in other UK higher education institutions of which the external examiners have experience.</a:t>
            </a:r>
          </a:p>
        </p:txBody>
      </p:sp>
    </p:spTree>
    <p:extLst>
      <p:ext uri="{BB962C8B-B14F-4D97-AF65-F5344CB8AC3E}">
        <p14:creationId xmlns:p14="http://schemas.microsoft.com/office/powerpoint/2010/main" val="21036004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le &amp; Subtitle">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Title &amp; Subtitle">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Photo - 2 Up Portrait &amp; Landscape">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2 Up Portrait &amp; Landscape">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2 Up Portrait &amp; Landscap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Title - Top">
  <a:themeElements>
    <a:clrScheme name="">
      <a:dk1>
        <a:srgbClr val="000000"/>
      </a:dk1>
      <a:lt1>
        <a:srgbClr val="FFFFFF"/>
      </a:lt1>
      <a:dk2>
        <a:srgbClr val="000000"/>
      </a:dk2>
      <a:lt2>
        <a:srgbClr val="808080"/>
      </a:lt2>
      <a:accent1>
        <a:srgbClr val="BFBFBF"/>
      </a:accent1>
      <a:accent2>
        <a:srgbClr val="333399"/>
      </a:accent2>
      <a:accent3>
        <a:srgbClr val="FFFFFF"/>
      </a:accent3>
      <a:accent4>
        <a:srgbClr val="000000"/>
      </a:accent4>
      <a:accent5>
        <a:srgbClr val="DCDCDC"/>
      </a:accent5>
      <a:accent6>
        <a:srgbClr val="2D2D8A"/>
      </a:accent6>
      <a:hlink>
        <a:srgbClr val="009999"/>
      </a:hlink>
      <a:folHlink>
        <a:srgbClr val="99CC00"/>
      </a:folHlink>
    </a:clrScheme>
    <a:fontScheme name="Title - Top">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 To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Title &amp; Bullets - 2 Column">
  <a:themeElements>
    <a:clrScheme name="">
      <a:dk1>
        <a:srgbClr val="000000"/>
      </a:dk1>
      <a:lt1>
        <a:srgbClr val="FFFFFF"/>
      </a:lt1>
      <a:dk2>
        <a:srgbClr val="000000"/>
      </a:dk2>
      <a:lt2>
        <a:srgbClr val="808080"/>
      </a:lt2>
      <a:accent1>
        <a:srgbClr val="BFBFBF"/>
      </a:accent1>
      <a:accent2>
        <a:srgbClr val="333399"/>
      </a:accent2>
      <a:accent3>
        <a:srgbClr val="FFFFFF"/>
      </a:accent3>
      <a:accent4>
        <a:srgbClr val="000000"/>
      </a:accent4>
      <a:accent5>
        <a:srgbClr val="DCDCDC"/>
      </a:accent5>
      <a:accent6>
        <a:srgbClr val="2D2D8A"/>
      </a:accent6>
      <a:hlink>
        <a:srgbClr val="009999"/>
      </a:hlink>
      <a:folHlink>
        <a:srgbClr val="99CC00"/>
      </a:folHlink>
    </a:clrScheme>
    <a:fontScheme name="Title &amp; Bullets - 2 Column">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Photo - 4 Up">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4 Up">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4 U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Photo - Vertical">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Vertical">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_Title &amp; Subtitle">
  <a:themeElements>
    <a:clrScheme name="">
      <a:dk1>
        <a:srgbClr val="000000"/>
      </a:dk1>
      <a:lt1>
        <a:srgbClr val="FFFFFF"/>
      </a:lt1>
      <a:dk2>
        <a:srgbClr val="000000"/>
      </a:dk2>
      <a:lt2>
        <a:srgbClr val="808080"/>
      </a:lt2>
      <a:accent1>
        <a:srgbClr val="BFBFBF"/>
      </a:accent1>
      <a:accent2>
        <a:srgbClr val="333399"/>
      </a:accent2>
      <a:accent3>
        <a:srgbClr val="FFFFFF"/>
      </a:accent3>
      <a:accent4>
        <a:srgbClr val="000000"/>
      </a:accent4>
      <a:accent5>
        <a:srgbClr val="DCDCDC"/>
      </a:accent5>
      <a:accent6>
        <a:srgbClr val="2D2D8A"/>
      </a:accent6>
      <a:hlink>
        <a:srgbClr val="009999"/>
      </a:hlink>
      <a:folHlink>
        <a:srgbClr val="99CC00"/>
      </a:folHlink>
    </a:clrScheme>
    <a:fontScheme name="Title &amp; Subtitle">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Sub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6.xml><?xml version="1.0" encoding="utf-8"?>
<a:theme xmlns:a="http://schemas.openxmlformats.org/drawingml/2006/main" name="Title - Center">
  <a:themeElements>
    <a:clrScheme name="">
      <a:dk1>
        <a:srgbClr val="000000"/>
      </a:dk1>
      <a:lt1>
        <a:srgbClr val="FFFFFF"/>
      </a:lt1>
      <a:dk2>
        <a:srgbClr val="000000"/>
      </a:dk2>
      <a:lt2>
        <a:srgbClr val="808080"/>
      </a:lt2>
      <a:accent1>
        <a:srgbClr val="BFBFBF"/>
      </a:accent1>
      <a:accent2>
        <a:srgbClr val="333399"/>
      </a:accent2>
      <a:accent3>
        <a:srgbClr val="FFFFFF"/>
      </a:accent3>
      <a:accent4>
        <a:srgbClr val="000000"/>
      </a:accent4>
      <a:accent5>
        <a:srgbClr val="DCDCDC"/>
      </a:accent5>
      <a:accent6>
        <a:srgbClr val="2D2D8A"/>
      </a:accent6>
      <a:hlink>
        <a:srgbClr val="009999"/>
      </a:hlink>
      <a:folHlink>
        <a:srgbClr val="99CC00"/>
      </a:folHlink>
    </a:clrScheme>
    <a:fontScheme name="Title - Center">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 Cen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Bullets">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Bullets">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8.xml><?xml version="1.0" encoding="utf-8"?>
<a:theme xmlns:a="http://schemas.openxmlformats.org/drawingml/2006/main" name="1_Title &amp; Bullets">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Title &amp; Bullets">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1_Title - Center">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Title - Center">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 Cen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mp; Bullets">
  <a:themeElements>
    <a:clrScheme name="">
      <a:dk1>
        <a:srgbClr val="000000"/>
      </a:dk1>
      <a:lt1>
        <a:srgbClr val="FFFFFF"/>
      </a:lt1>
      <a:dk2>
        <a:srgbClr val="000000"/>
      </a:dk2>
      <a:lt2>
        <a:srgbClr val="000000"/>
      </a:lt2>
      <a:accent1>
        <a:srgbClr val="BFBFBF"/>
      </a:accent1>
      <a:accent2>
        <a:srgbClr val="333399"/>
      </a:accent2>
      <a:accent3>
        <a:srgbClr val="FFFFFF"/>
      </a:accent3>
      <a:accent4>
        <a:srgbClr val="000000"/>
      </a:accent4>
      <a:accent5>
        <a:srgbClr val="DCDCDC"/>
      </a:accent5>
      <a:accent6>
        <a:srgbClr val="2D2D8A"/>
      </a:accent6>
      <a:hlink>
        <a:srgbClr val="009999"/>
      </a:hlink>
      <a:folHlink>
        <a:srgbClr val="99CC00"/>
      </a:folHlink>
    </a:clrScheme>
    <a:fontScheme name="Title &amp; Bullets">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Bullet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Photo - Horizontal">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Horizontal">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1_Photo - Horizontal">
  <a:themeElements>
    <a:clrScheme name="">
      <a:dk1>
        <a:srgbClr val="000000"/>
      </a:dk1>
      <a:lt1>
        <a:srgbClr val="E5E5E5"/>
      </a:lt1>
      <a:dk2>
        <a:srgbClr val="000000"/>
      </a:dk2>
      <a:lt2>
        <a:srgbClr val="808080"/>
      </a:lt2>
      <a:accent1>
        <a:srgbClr val="BBE0E3"/>
      </a:accent1>
      <a:accent2>
        <a:srgbClr val="333399"/>
      </a:accent2>
      <a:accent3>
        <a:srgbClr val="F0F0F0"/>
      </a:accent3>
      <a:accent4>
        <a:srgbClr val="000000"/>
      </a:accent4>
      <a:accent5>
        <a:srgbClr val="DAEDEF"/>
      </a:accent5>
      <a:accent6>
        <a:srgbClr val="2D2D8A"/>
      </a:accent6>
      <a:hlink>
        <a:srgbClr val="009999"/>
      </a:hlink>
      <a:folHlink>
        <a:srgbClr val="99CC00"/>
      </a:folHlink>
    </a:clrScheme>
    <a:fontScheme name="Photo - Horizontal">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Horizont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Photo - Horizontal Reflection">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Photo - Horizontal Reflection">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Horizont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1_Photo - Vertical">
  <a:themeElements>
    <a:clrScheme name="">
      <a:dk1>
        <a:srgbClr val="000000"/>
      </a:dk1>
      <a:lt1>
        <a:srgbClr val="E5E5E5"/>
      </a:lt1>
      <a:dk2>
        <a:srgbClr val="000000"/>
      </a:dk2>
      <a:lt2>
        <a:srgbClr val="808080"/>
      </a:lt2>
      <a:accent1>
        <a:srgbClr val="BBE0E3"/>
      </a:accent1>
      <a:accent2>
        <a:srgbClr val="333399"/>
      </a:accent2>
      <a:accent3>
        <a:srgbClr val="F0F0F0"/>
      </a:accent3>
      <a:accent4>
        <a:srgbClr val="000000"/>
      </a:accent4>
      <a:accent5>
        <a:srgbClr val="DAEDEF"/>
      </a:accent5>
      <a:accent6>
        <a:srgbClr val="2D2D8A"/>
      </a:accent6>
      <a:hlink>
        <a:srgbClr val="009999"/>
      </a:hlink>
      <a:folHlink>
        <a:srgbClr val="99CC00"/>
      </a:folHlink>
    </a:clrScheme>
    <a:fontScheme name="Photo - Vertical">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Vertic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4.xml><?xml version="1.0" encoding="utf-8"?>
<a:theme xmlns:a="http://schemas.openxmlformats.org/drawingml/2006/main" name="Photo - Vertical Reflection">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Photo - Vertical Reflection">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Vertical Reflec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5.xml><?xml version="1.0" encoding="utf-8"?>
<a:theme xmlns:a="http://schemas.openxmlformats.org/drawingml/2006/main" name="1_Title - Top">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Title - Top">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 To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6.xml><?xml version="1.0" encoding="utf-8"?>
<a:theme xmlns:a="http://schemas.openxmlformats.org/drawingml/2006/main" name="Blank">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Blank">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7.xml><?xml version="1.0" encoding="utf-8"?>
<a:theme xmlns:a="http://schemas.openxmlformats.org/drawingml/2006/main" name="1_Title &amp; Bullets - Left">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Title &amp; Bullets - Left">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Bullets - Le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8.xml><?xml version="1.0" encoding="utf-8"?>
<a:theme xmlns:a="http://schemas.openxmlformats.org/drawingml/2006/main" name="1_Title &amp; Bullets - 2 Column">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Title &amp; Bullets - 2 Column">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Bullets - 2 Colum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9.xml><?xml version="1.0" encoding="utf-8"?>
<a:theme xmlns:a="http://schemas.openxmlformats.org/drawingml/2006/main" name="1_Title &amp; Bullets - Right">
  <a:themeElements>
    <a:clrScheme name="">
      <a:dk1>
        <a:srgbClr val="000000"/>
      </a:dk1>
      <a:lt1>
        <a:srgbClr val="FFFFFF"/>
      </a:lt1>
      <a:dk2>
        <a:srgbClr val="000000"/>
      </a:dk2>
      <a:lt2>
        <a:srgbClr val="808080"/>
      </a:lt2>
      <a:accent1>
        <a:srgbClr val="CAD8E5"/>
      </a:accent1>
      <a:accent2>
        <a:srgbClr val="333399"/>
      </a:accent2>
      <a:accent3>
        <a:srgbClr val="FFFFFF"/>
      </a:accent3>
      <a:accent4>
        <a:srgbClr val="000000"/>
      </a:accent4>
      <a:accent5>
        <a:srgbClr val="E1E9F0"/>
      </a:accent5>
      <a:accent6>
        <a:srgbClr val="2D2D8A"/>
      </a:accent6>
      <a:hlink>
        <a:srgbClr val="009999"/>
      </a:hlink>
      <a:folHlink>
        <a:srgbClr val="99CC00"/>
      </a:folHlink>
    </a:clrScheme>
    <a:fontScheme name="Title &amp; Bullets - Right">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Bullets - Righ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hoto - 2 Up Portrait">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2 Up Portrait">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2 Up Portra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0.xml><?xml version="1.0" encoding="utf-8"?>
<a:theme xmlns:a="http://schemas.openxmlformats.org/drawingml/2006/main" name="Title, Bullets &amp; Photo">
  <a:themeElements>
    <a:clrScheme name="">
      <a:dk1>
        <a:srgbClr val="000000"/>
      </a:dk1>
      <a:lt1>
        <a:srgbClr val="E5E5E5"/>
      </a:lt1>
      <a:dk2>
        <a:srgbClr val="000000"/>
      </a:dk2>
      <a:lt2>
        <a:srgbClr val="808080"/>
      </a:lt2>
      <a:accent1>
        <a:srgbClr val="BBE0E3"/>
      </a:accent1>
      <a:accent2>
        <a:srgbClr val="333399"/>
      </a:accent2>
      <a:accent3>
        <a:srgbClr val="F0F0F0"/>
      </a:accent3>
      <a:accent4>
        <a:srgbClr val="000000"/>
      </a:accent4>
      <a:accent5>
        <a:srgbClr val="DAEDEF"/>
      </a:accent5>
      <a:accent6>
        <a:srgbClr val="2D2D8A"/>
      </a:accent6>
      <a:hlink>
        <a:srgbClr val="009999"/>
      </a:hlink>
      <a:folHlink>
        <a:srgbClr val="99CC00"/>
      </a:folHlink>
    </a:clrScheme>
    <a:fontScheme name="Title, Bullets &amp; Photo">
      <a:majorFont>
        <a:latin typeface="Gill Sans"/>
        <a:ea typeface=""/>
        <a:cs typeface=""/>
      </a:majorFont>
      <a:minorFont>
        <a:latin typeface="Gill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Bullets &amp; Phot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2.xml><?xml version="1.0" encoding="utf-8"?>
<a:theme xmlns:a="http://schemas.openxmlformats.org/drawingml/2006/main" name="Office Theme">
  <a:themeElements>
    <a:clrScheme name="Office">
      <a:dk1>
        <a:sysClr val="windowText" lastClr="000000"/>
      </a:dk1>
      <a:lt1>
        <a:sysClr val="window" lastClr="C0C0C0"/>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Photo - 3 Up Portrait">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3 Up Portrait">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3 Up Portrai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Photo - Big">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Big">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Bi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Photo - 2 Up Landscape">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2 Up Landscape">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2 Up Landscap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Photo - 3 Up">
  <a:themeElements>
    <a:clrScheme name="">
      <a:dk1>
        <a:srgbClr val="000000"/>
      </a:dk1>
      <a:lt1>
        <a:srgbClr val="CCCCCC"/>
      </a:lt1>
      <a:dk2>
        <a:srgbClr val="000000"/>
      </a:dk2>
      <a:lt2>
        <a:srgbClr val="808080"/>
      </a:lt2>
      <a:accent1>
        <a:srgbClr val="BFBFBF"/>
      </a:accent1>
      <a:accent2>
        <a:srgbClr val="333399"/>
      </a:accent2>
      <a:accent3>
        <a:srgbClr val="E2E2E2"/>
      </a:accent3>
      <a:accent4>
        <a:srgbClr val="000000"/>
      </a:accent4>
      <a:accent5>
        <a:srgbClr val="DCDCDC"/>
      </a:accent5>
      <a:accent6>
        <a:srgbClr val="2D2D8A"/>
      </a:accent6>
      <a:hlink>
        <a:srgbClr val="009999"/>
      </a:hlink>
      <a:folHlink>
        <a:srgbClr val="99CC00"/>
      </a:folHlink>
    </a:clrScheme>
    <a:fontScheme name="Photo - 3 Up">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Photo - 3 U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Title &amp; Bullets - Left">
  <a:themeElements>
    <a:clrScheme name="">
      <a:dk1>
        <a:srgbClr val="000000"/>
      </a:dk1>
      <a:lt1>
        <a:srgbClr val="FFFFFF"/>
      </a:lt1>
      <a:dk2>
        <a:srgbClr val="000000"/>
      </a:dk2>
      <a:lt2>
        <a:srgbClr val="808080"/>
      </a:lt2>
      <a:accent1>
        <a:srgbClr val="BFBFBF"/>
      </a:accent1>
      <a:accent2>
        <a:srgbClr val="333399"/>
      </a:accent2>
      <a:accent3>
        <a:srgbClr val="FFFFFF"/>
      </a:accent3>
      <a:accent4>
        <a:srgbClr val="000000"/>
      </a:accent4>
      <a:accent5>
        <a:srgbClr val="DCDCDC"/>
      </a:accent5>
      <a:accent6>
        <a:srgbClr val="2D2D8A"/>
      </a:accent6>
      <a:hlink>
        <a:srgbClr val="009999"/>
      </a:hlink>
      <a:folHlink>
        <a:srgbClr val="99CC00"/>
      </a:folHlink>
    </a:clrScheme>
    <a:fontScheme name="Title &amp; Bullets - Left">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Bullets - Le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Title &amp; Bullets - Right">
  <a:themeElements>
    <a:clrScheme name="">
      <a:dk1>
        <a:srgbClr val="000000"/>
      </a:dk1>
      <a:lt1>
        <a:srgbClr val="FFFFFF"/>
      </a:lt1>
      <a:dk2>
        <a:srgbClr val="000000"/>
      </a:dk2>
      <a:lt2>
        <a:srgbClr val="808080"/>
      </a:lt2>
      <a:accent1>
        <a:srgbClr val="BFBFBF"/>
      </a:accent1>
      <a:accent2>
        <a:srgbClr val="333399"/>
      </a:accent2>
      <a:accent3>
        <a:srgbClr val="FFFFFF"/>
      </a:accent3>
      <a:accent4>
        <a:srgbClr val="000000"/>
      </a:accent4>
      <a:accent5>
        <a:srgbClr val="DCDCDC"/>
      </a:accent5>
      <a:accent6>
        <a:srgbClr val="2D2D8A"/>
      </a:accent6>
      <a:hlink>
        <a:srgbClr val="009999"/>
      </a:hlink>
      <a:folHlink>
        <a:srgbClr val="99CC00"/>
      </a:folHlink>
    </a:clrScheme>
    <a:fontScheme name="Title &amp; Bullets - Right">
      <a:majorFont>
        <a:latin typeface="Helvetica Neue Light"/>
        <a:ea typeface=""/>
        <a:cs typeface=""/>
      </a:majorFont>
      <a:minorFont>
        <a:latin typeface="Helvetica Neu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spDef>
    <a:lnDef>
      <a:spPr bwMode="auto">
        <a:xfrm>
          <a:off x="0" y="0"/>
          <a:ext cx="1" cy="1"/>
        </a:xfrm>
        <a:custGeom>
          <a:avLst/>
          <a:gdLst/>
          <a:ahLst/>
          <a:cxnLst/>
          <a:rect l="0" t="0" r="0" b="0"/>
          <a:pathLst/>
        </a:custGeom>
        <a:solidFill>
          <a:srgbClr val="BFBFBF"/>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800" b="0" i="0" u="none" strike="noStrike" cap="none" normalizeH="0" baseline="0" smtClean="0">
            <a:ln>
              <a:noFill/>
            </a:ln>
            <a:solidFill>
              <a:srgbClr val="000000"/>
            </a:solidFill>
            <a:effectLst/>
            <a:latin typeface="Helvetica Neue Light" charset="0"/>
            <a:sym typeface="Helvetica Neue Light" charset="0"/>
          </a:defRPr>
        </a:defPPr>
      </a:lstStyle>
    </a:lnDef>
  </a:objectDefaults>
  <a:extraClrSchemeLst>
    <a:extraClrScheme>
      <a:clrScheme name="Title &amp; Bullets - Righ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23639</TotalTime>
  <Pages>0</Pages>
  <Words>1007</Words>
  <Characters>0</Characters>
  <Application>Microsoft Office PowerPoint</Application>
  <PresentationFormat>Custom</PresentationFormat>
  <Lines>0</Lines>
  <Paragraphs>187</Paragraphs>
  <Slides>25</Slides>
  <Notes>25</Notes>
  <HiddenSlides>0</HiddenSlides>
  <MMClips>0</MMClips>
  <ScaleCrop>false</ScaleCrop>
  <HeadingPairs>
    <vt:vector size="4" baseType="variant">
      <vt:variant>
        <vt:lpstr>Theme</vt:lpstr>
      </vt:variant>
      <vt:variant>
        <vt:i4>30</vt:i4>
      </vt:variant>
      <vt:variant>
        <vt:lpstr>Slide Titles</vt:lpstr>
      </vt:variant>
      <vt:variant>
        <vt:i4>25</vt:i4>
      </vt:variant>
    </vt:vector>
  </HeadingPairs>
  <TitlesOfParts>
    <vt:vector size="55" baseType="lpstr">
      <vt:lpstr>Title &amp; Subtitle</vt:lpstr>
      <vt:lpstr>Title &amp; Bullets</vt:lpstr>
      <vt:lpstr>Photo - 2 Up Portrait</vt:lpstr>
      <vt:lpstr>Photo - 3 Up Portrait</vt:lpstr>
      <vt:lpstr>Photo - Big</vt:lpstr>
      <vt:lpstr>Photo - 2 Up Landscape</vt:lpstr>
      <vt:lpstr>Photo - 3 Up</vt:lpstr>
      <vt:lpstr>Title &amp; Bullets - Left</vt:lpstr>
      <vt:lpstr>Title &amp; Bullets - Right</vt:lpstr>
      <vt:lpstr>Photo - 2 Up Portrait &amp; Landscape</vt:lpstr>
      <vt:lpstr>Title - Top</vt:lpstr>
      <vt:lpstr>Title &amp; Bullets - 2 Column</vt:lpstr>
      <vt:lpstr>Photo - 4 Up</vt:lpstr>
      <vt:lpstr>Photo - Vertical</vt:lpstr>
      <vt:lpstr>1_Title &amp; Subtitle</vt:lpstr>
      <vt:lpstr>Title - Center</vt:lpstr>
      <vt:lpstr>Bullets</vt:lpstr>
      <vt:lpstr>1_Title &amp; Bullets</vt:lpstr>
      <vt:lpstr>1_Title - Center</vt:lpstr>
      <vt:lpstr>Photo - Horizontal</vt:lpstr>
      <vt:lpstr>1_Photo - Horizontal</vt:lpstr>
      <vt:lpstr>Photo - Horizontal Reflection</vt:lpstr>
      <vt:lpstr>1_Photo - Vertical</vt:lpstr>
      <vt:lpstr>Photo - Vertical Reflection</vt:lpstr>
      <vt:lpstr>1_Title - Top</vt:lpstr>
      <vt:lpstr>Blank</vt:lpstr>
      <vt:lpstr>1_Title &amp; Bullets - Left</vt:lpstr>
      <vt:lpstr>1_Title &amp; Bullets - 2 Column</vt:lpstr>
      <vt:lpstr>1_Title &amp; Bullets - Right</vt:lpstr>
      <vt:lpstr>Title, Bullets &amp; Photo</vt:lpstr>
      <vt:lpstr>External Examiners Preview Demonstrations Academic Services &amp; Student Systems </vt:lpstr>
      <vt:lpstr>External Examiners Project</vt:lpstr>
      <vt:lpstr>Aims &amp; Objectives</vt:lpstr>
      <vt:lpstr>Why is it important?</vt:lpstr>
      <vt:lpstr>Who is involved?</vt:lpstr>
      <vt:lpstr>Time Frame</vt:lpstr>
      <vt:lpstr>Business Process</vt:lpstr>
      <vt:lpstr>Regulations and Policies</vt:lpstr>
      <vt:lpstr>External Requirements</vt:lpstr>
      <vt:lpstr>Programme External Examiner</vt:lpstr>
      <vt:lpstr>Programme External Examiner</vt:lpstr>
      <vt:lpstr>Software Demonstration</vt:lpstr>
      <vt:lpstr>Aim</vt:lpstr>
      <vt:lpstr>Introduction</vt:lpstr>
      <vt:lpstr>Training</vt:lpstr>
      <vt:lpstr>Roles</vt:lpstr>
      <vt:lpstr>Core process map</vt:lpstr>
      <vt:lpstr>Key School Contact</vt:lpstr>
      <vt:lpstr>External Examiner</vt:lpstr>
      <vt:lpstr>Academic Response Co-ordinator</vt:lpstr>
      <vt:lpstr>Payment Administrator</vt:lpstr>
      <vt:lpstr>Key College Contact</vt:lpstr>
      <vt:lpstr>Business Intelligence (BIS) Reporting</vt:lpstr>
      <vt:lpstr>Readers/Contributors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Identity Management @ University of Edinburgh</dc:title>
  <dc:creator>MCFARLANE Andrew</dc:creator>
  <cp:lastModifiedBy>TAYLOR Matthew</cp:lastModifiedBy>
  <cp:revision>373</cp:revision>
  <cp:lastPrinted>2014-03-31T07:37:32Z</cp:lastPrinted>
  <dcterms:modified xsi:type="dcterms:W3CDTF">2014-07-23T08:39:46Z</dcterms:modified>
</cp:coreProperties>
</file>